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90" r:id="rId4"/>
    <p:sldMasterId id="2147484014" r:id="rId5"/>
  </p:sldMasterIdLst>
  <p:notesMasterIdLst>
    <p:notesMasterId r:id="rId28"/>
  </p:notesMasterIdLst>
  <p:handoutMasterIdLst>
    <p:handoutMasterId r:id="rId29"/>
  </p:handoutMasterIdLst>
  <p:sldIdLst>
    <p:sldId id="336" r:id="rId6"/>
    <p:sldId id="337" r:id="rId7"/>
    <p:sldId id="338" r:id="rId8"/>
    <p:sldId id="348" r:id="rId9"/>
    <p:sldId id="339" r:id="rId10"/>
    <p:sldId id="340" r:id="rId11"/>
    <p:sldId id="341" r:id="rId12"/>
    <p:sldId id="342" r:id="rId13"/>
    <p:sldId id="347" r:id="rId14"/>
    <p:sldId id="343" r:id="rId15"/>
    <p:sldId id="344" r:id="rId16"/>
    <p:sldId id="345" r:id="rId17"/>
    <p:sldId id="346" r:id="rId18"/>
    <p:sldId id="349" r:id="rId19"/>
    <p:sldId id="350" r:id="rId20"/>
    <p:sldId id="320" r:id="rId21"/>
    <p:sldId id="321" r:id="rId22"/>
    <p:sldId id="322" r:id="rId23"/>
    <p:sldId id="329" r:id="rId24"/>
    <p:sldId id="352" r:id="rId25"/>
    <p:sldId id="351" r:id="rId26"/>
    <p:sldId id="353" r:id="rId27"/>
  </p:sldIdLst>
  <p:sldSz cx="12188825" cy="6858000"/>
  <p:notesSz cx="6858000" cy="9296400"/>
  <p:custDataLst>
    <p:tags r:id="rId30"/>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181" algn="l" rtl="0" fontAlgn="base">
      <a:spcBef>
        <a:spcPct val="0"/>
      </a:spcBef>
      <a:spcAft>
        <a:spcPct val="0"/>
      </a:spcAft>
      <a:defRPr kern="1200">
        <a:solidFill>
          <a:schemeClr val="tx1"/>
        </a:solidFill>
        <a:latin typeface="Arial" charset="0"/>
        <a:ea typeface="+mn-ea"/>
        <a:cs typeface="+mn-cs"/>
      </a:defRPr>
    </a:lvl2pPr>
    <a:lvl3pPr marL="914361" algn="l" rtl="0" fontAlgn="base">
      <a:spcBef>
        <a:spcPct val="0"/>
      </a:spcBef>
      <a:spcAft>
        <a:spcPct val="0"/>
      </a:spcAft>
      <a:defRPr kern="1200">
        <a:solidFill>
          <a:schemeClr val="tx1"/>
        </a:solidFill>
        <a:latin typeface="Arial" charset="0"/>
        <a:ea typeface="+mn-ea"/>
        <a:cs typeface="+mn-cs"/>
      </a:defRPr>
    </a:lvl3pPr>
    <a:lvl4pPr marL="1371543" algn="l" rtl="0" fontAlgn="base">
      <a:spcBef>
        <a:spcPct val="0"/>
      </a:spcBef>
      <a:spcAft>
        <a:spcPct val="0"/>
      </a:spcAft>
      <a:defRPr kern="1200">
        <a:solidFill>
          <a:schemeClr val="tx1"/>
        </a:solidFill>
        <a:latin typeface="Arial" charset="0"/>
        <a:ea typeface="+mn-ea"/>
        <a:cs typeface="+mn-cs"/>
      </a:defRPr>
    </a:lvl4pPr>
    <a:lvl5pPr marL="1828724" algn="l" rtl="0" fontAlgn="base">
      <a:spcBef>
        <a:spcPct val="0"/>
      </a:spcBef>
      <a:spcAft>
        <a:spcPct val="0"/>
      </a:spcAft>
      <a:defRPr kern="1200">
        <a:solidFill>
          <a:schemeClr val="tx1"/>
        </a:solidFill>
        <a:latin typeface="Arial" charset="0"/>
        <a:ea typeface="+mn-ea"/>
        <a:cs typeface="+mn-cs"/>
      </a:defRPr>
    </a:lvl5pPr>
    <a:lvl6pPr marL="2285905" algn="l" defTabSz="914361" rtl="0" eaLnBrk="1" latinLnBrk="0" hangingPunct="1">
      <a:defRPr kern="1200">
        <a:solidFill>
          <a:schemeClr val="tx1"/>
        </a:solidFill>
        <a:latin typeface="Arial" charset="0"/>
        <a:ea typeface="+mn-ea"/>
        <a:cs typeface="+mn-cs"/>
      </a:defRPr>
    </a:lvl6pPr>
    <a:lvl7pPr marL="2743085" algn="l" defTabSz="914361" rtl="0" eaLnBrk="1" latinLnBrk="0" hangingPunct="1">
      <a:defRPr kern="1200">
        <a:solidFill>
          <a:schemeClr val="tx1"/>
        </a:solidFill>
        <a:latin typeface="Arial" charset="0"/>
        <a:ea typeface="+mn-ea"/>
        <a:cs typeface="+mn-cs"/>
      </a:defRPr>
    </a:lvl7pPr>
    <a:lvl8pPr marL="3200267" algn="l" defTabSz="914361" rtl="0" eaLnBrk="1" latinLnBrk="0" hangingPunct="1">
      <a:defRPr kern="1200">
        <a:solidFill>
          <a:schemeClr val="tx1"/>
        </a:solidFill>
        <a:latin typeface="Arial" charset="0"/>
        <a:ea typeface="+mn-ea"/>
        <a:cs typeface="+mn-cs"/>
      </a:defRPr>
    </a:lvl8pPr>
    <a:lvl9pPr marL="3657448" algn="l" defTabSz="914361"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807A209E-63DC-4D0C-B4FA-1E210F6CE6AF}">
          <p14:sldIdLst>
            <p14:sldId id="336"/>
            <p14:sldId id="337"/>
            <p14:sldId id="338"/>
            <p14:sldId id="348"/>
            <p14:sldId id="339"/>
            <p14:sldId id="340"/>
            <p14:sldId id="341"/>
            <p14:sldId id="342"/>
            <p14:sldId id="347"/>
            <p14:sldId id="343"/>
            <p14:sldId id="344"/>
            <p14:sldId id="345"/>
            <p14:sldId id="346"/>
            <p14:sldId id="349"/>
            <p14:sldId id="350"/>
            <p14:sldId id="320"/>
            <p14:sldId id="321"/>
            <p14:sldId id="322"/>
            <p14:sldId id="329"/>
            <p14:sldId id="352"/>
          </p14:sldIdLst>
        </p14:section>
        <p14:section name="Tools" id="{EB2BA7C1-F7FD-4B4F-AE2C-2470608A15AE}">
          <p14:sldIdLst>
            <p14:sldId id="351"/>
            <p14:sldId id="353"/>
          </p14:sldIdLst>
        </p14:section>
      </p14:sectionLst>
    </p:ext>
    <p:ext uri="{EFAFB233-063F-42B5-8137-9DF3F51BA10A}">
      <p15:sldGuideLst xmlns:p15="http://schemas.microsoft.com/office/powerpoint/2012/main">
        <p15:guide id="1" orient="horz" pos="1555">
          <p15:clr>
            <a:srgbClr val="A4A3A4"/>
          </p15:clr>
        </p15:guide>
        <p15:guide id="2" orient="horz" pos="2699">
          <p15:clr>
            <a:srgbClr val="A4A3A4"/>
          </p15:clr>
        </p15:guide>
        <p15:guide id="3" orient="horz" pos="3497">
          <p15:clr>
            <a:srgbClr val="A4A3A4"/>
          </p15:clr>
        </p15:guide>
        <p15:guide id="4" orient="horz" pos="1045">
          <p15:clr>
            <a:srgbClr val="A4A3A4"/>
          </p15:clr>
        </p15:guide>
        <p15:guide id="5" orient="horz" pos="2160">
          <p15:clr>
            <a:srgbClr val="A4A3A4"/>
          </p15:clr>
        </p15:guide>
        <p15:guide id="6" orient="horz" pos="3463">
          <p15:clr>
            <a:srgbClr val="A4A3A4"/>
          </p15:clr>
        </p15:guide>
        <p15:guide id="7" orient="horz" pos="4256">
          <p15:clr>
            <a:srgbClr val="A4A3A4"/>
          </p15:clr>
        </p15:guide>
        <p15:guide id="8" pos="3187">
          <p15:clr>
            <a:srgbClr val="A4A3A4"/>
          </p15:clr>
        </p15:guide>
        <p15:guide id="9" pos="6397">
          <p15:clr>
            <a:srgbClr val="A4A3A4"/>
          </p15:clr>
        </p15:guide>
        <p15:guide id="10" pos="7605">
          <p15:clr>
            <a:srgbClr val="A4A3A4"/>
          </p15:clr>
        </p15:guide>
        <p15:guide id="11" pos="73">
          <p15:clr>
            <a:srgbClr val="A4A3A4"/>
          </p15:clr>
        </p15:guide>
        <p15:guide id="12" pos="3988">
          <p15:clr>
            <a:srgbClr val="A4A3A4"/>
          </p15:clr>
        </p15:guide>
      </p15:sldGuideLst>
    </p:ext>
    <p:ext uri="{2D200454-40CA-4A62-9FC3-DE9A4176ACB9}">
      <p15:notesGuideLst xmlns:p15="http://schemas.microsoft.com/office/powerpoint/2012/main">
        <p15:guide id="1" orient="horz" pos="2928">
          <p15:clr>
            <a:srgbClr val="A4A3A4"/>
          </p15:clr>
        </p15:guide>
        <p15:guide id="2" pos="439">
          <p15:clr>
            <a:srgbClr val="A4A3A4"/>
          </p15:clr>
        </p15:guide>
        <p15:guide id="3" pos="3895">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wo" initials="k" lastIdx="8" clrIdx="0"/>
  <p:cmAuthor id="1" name="Josiah Slifer" initials="J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BCB80"/>
    <a:srgbClr val="0075B0"/>
    <a:srgbClr val="7F7F7F"/>
    <a:srgbClr val="4D4F53"/>
    <a:srgbClr val="474747"/>
    <a:srgbClr val="5E5E5E"/>
    <a:srgbClr val="000000"/>
    <a:srgbClr val="E98300"/>
    <a:srgbClr val="525252"/>
    <a:srgbClr val="5656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5" autoAdjust="0"/>
    <p:restoredTop sz="90847" autoAdjust="0"/>
  </p:normalViewPr>
  <p:slideViewPr>
    <p:cSldViewPr snapToGrid="0">
      <p:cViewPr varScale="1">
        <p:scale>
          <a:sx n="107" d="100"/>
          <a:sy n="107" d="100"/>
        </p:scale>
        <p:origin x="582" y="78"/>
      </p:cViewPr>
      <p:guideLst>
        <p:guide orient="horz" pos="1555"/>
        <p:guide orient="horz" pos="2699"/>
        <p:guide orient="horz" pos="3497"/>
        <p:guide orient="horz" pos="1045"/>
        <p:guide orient="horz" pos="2160"/>
        <p:guide orient="horz" pos="3463"/>
        <p:guide orient="horz" pos="4256"/>
        <p:guide pos="3187"/>
        <p:guide pos="6397"/>
        <p:guide pos="7605"/>
        <p:guide pos="73"/>
        <p:guide pos="3988"/>
      </p:guideLst>
    </p:cSldViewPr>
  </p:slideViewPr>
  <p:outlineViewPr>
    <p:cViewPr>
      <p:scale>
        <a:sx n="33" d="100"/>
        <a:sy n="33" d="100"/>
      </p:scale>
      <p:origin x="0" y="222"/>
    </p:cViewPr>
  </p:outlineViewPr>
  <p:notesTextViewPr>
    <p:cViewPr>
      <p:scale>
        <a:sx n="100" d="100"/>
        <a:sy n="100" d="100"/>
      </p:scale>
      <p:origin x="0" y="0"/>
    </p:cViewPr>
  </p:notesTextViewPr>
  <p:sorterViewPr>
    <p:cViewPr>
      <p:scale>
        <a:sx n="57" d="100"/>
        <a:sy n="57" d="100"/>
      </p:scale>
      <p:origin x="0" y="0"/>
    </p:cViewPr>
  </p:sorterViewPr>
  <p:notesViewPr>
    <p:cSldViewPr snapToGrid="0">
      <p:cViewPr>
        <p:scale>
          <a:sx n="80" d="100"/>
          <a:sy n="80" d="100"/>
        </p:scale>
        <p:origin x="-3588" y="-390"/>
      </p:cViewPr>
      <p:guideLst>
        <p:guide orient="horz" pos="2928"/>
        <p:guide pos="439"/>
        <p:guide pos="3895"/>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tags" Target="tags/tag1.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037313-85A5-49AA-BF19-595251AA3FD8}" type="doc">
      <dgm:prSet loTypeId="urn:microsoft.com/office/officeart/2005/8/layout/radial2" loCatId="relationship" qsTypeId="urn:microsoft.com/office/officeart/2005/8/quickstyle/simple1" qsCatId="simple" csTypeId="urn:microsoft.com/office/officeart/2005/8/colors/accent1_3" csCatId="accent1" phldr="1"/>
      <dgm:spPr/>
      <dgm:t>
        <a:bodyPr/>
        <a:lstStyle/>
        <a:p>
          <a:endParaRPr lang="en-US"/>
        </a:p>
      </dgm:t>
    </dgm:pt>
    <dgm:pt modelId="{781EF837-CCD0-4000-AFC9-77E309FBAB06}">
      <dgm:prSet phldrT="[Text]">
        <dgm:style>
          <a:lnRef idx="1">
            <a:schemeClr val="accent2"/>
          </a:lnRef>
          <a:fillRef idx="3">
            <a:schemeClr val="accent2"/>
          </a:fillRef>
          <a:effectRef idx="2">
            <a:schemeClr val="accent2"/>
          </a:effectRef>
          <a:fontRef idx="minor">
            <a:schemeClr val="lt1"/>
          </a:fontRef>
        </dgm:style>
      </dgm:prSet>
      <dgm:spPr/>
      <dgm:t>
        <a:bodyPr/>
        <a:lstStyle/>
        <a:p>
          <a:r>
            <a:rPr lang="en-US" dirty="0" err="1" smtClean="0"/>
            <a:t>UserA</a:t>
          </a:r>
          <a:r>
            <a:rPr lang="en-US" dirty="0" smtClean="0"/>
            <a:t> </a:t>
          </a:r>
          <a:r>
            <a:rPr lang="en-US" dirty="0" err="1" smtClean="0"/>
            <a:t>Prefs</a:t>
          </a:r>
          <a:endParaRPr lang="en-US" dirty="0"/>
        </a:p>
      </dgm:t>
    </dgm:pt>
    <dgm:pt modelId="{2EA0ECFB-7873-4235-BB57-35A1561B0C5E}" type="parTrans" cxnId="{FFAC0C08-BBA8-4590-8F9D-76F8A3B9F641}">
      <dgm:prSet/>
      <dgm:spPr/>
      <dgm:t>
        <a:bodyPr/>
        <a:lstStyle/>
        <a:p>
          <a:endParaRPr lang="en-US"/>
        </a:p>
      </dgm:t>
    </dgm:pt>
    <dgm:pt modelId="{B871FC1A-CD24-4370-95B4-5A18AA53D9F8}" type="sibTrans" cxnId="{FFAC0C08-BBA8-4590-8F9D-76F8A3B9F641}">
      <dgm:prSet/>
      <dgm:spPr/>
      <dgm:t>
        <a:bodyPr/>
        <a:lstStyle/>
        <a:p>
          <a:endParaRPr lang="en-US"/>
        </a:p>
      </dgm:t>
    </dgm:pt>
    <dgm:pt modelId="{569A5D4B-CB6D-42C8-A062-880E5124AF37}">
      <dgm:prSet phldrT="[Text]" phldr="1"/>
      <dgm:spPr/>
      <dgm:t>
        <a:bodyPr/>
        <a:lstStyle/>
        <a:p>
          <a:endParaRPr lang="en-US" dirty="0"/>
        </a:p>
      </dgm:t>
    </dgm:pt>
    <dgm:pt modelId="{69215000-C065-4E97-A1B3-D8BA36D28A16}" type="parTrans" cxnId="{83572521-1DFC-405B-9061-EE59A5E6B460}">
      <dgm:prSet/>
      <dgm:spPr/>
      <dgm:t>
        <a:bodyPr/>
        <a:lstStyle/>
        <a:p>
          <a:endParaRPr lang="en-US"/>
        </a:p>
      </dgm:t>
    </dgm:pt>
    <dgm:pt modelId="{14BBA5CA-378D-4615-9A3F-0B1C8A6A9B5A}" type="sibTrans" cxnId="{83572521-1DFC-405B-9061-EE59A5E6B460}">
      <dgm:prSet/>
      <dgm:spPr/>
      <dgm:t>
        <a:bodyPr/>
        <a:lstStyle/>
        <a:p>
          <a:endParaRPr lang="en-US"/>
        </a:p>
      </dgm:t>
    </dgm:pt>
    <dgm:pt modelId="{E82B9DC1-A6AA-43B1-8ACF-DD8381F998F1}">
      <dgm:prSet phldrT="[Text]">
        <dgm:style>
          <a:lnRef idx="1">
            <a:schemeClr val="accent4"/>
          </a:lnRef>
          <a:fillRef idx="3">
            <a:schemeClr val="accent4"/>
          </a:fillRef>
          <a:effectRef idx="2">
            <a:schemeClr val="accent4"/>
          </a:effectRef>
          <a:fontRef idx="minor">
            <a:schemeClr val="lt1"/>
          </a:fontRef>
        </dgm:style>
      </dgm:prSet>
      <dgm:spPr/>
      <dgm:t>
        <a:bodyPr/>
        <a:lstStyle/>
        <a:p>
          <a:r>
            <a:rPr lang="en-US" dirty="0" err="1" smtClean="0"/>
            <a:t>UserB</a:t>
          </a:r>
          <a:r>
            <a:rPr lang="en-US" dirty="0" smtClean="0"/>
            <a:t> </a:t>
          </a:r>
          <a:r>
            <a:rPr lang="en-US" dirty="0" err="1" smtClean="0"/>
            <a:t>Prefs</a:t>
          </a:r>
          <a:endParaRPr lang="en-US" dirty="0"/>
        </a:p>
      </dgm:t>
    </dgm:pt>
    <dgm:pt modelId="{4079C68F-EDFC-4634-97F8-1C9813417C51}" type="parTrans" cxnId="{F8A8E71B-98CF-417E-8224-AB3AF5F0D8CC}">
      <dgm:prSet/>
      <dgm:spPr/>
      <dgm:t>
        <a:bodyPr/>
        <a:lstStyle/>
        <a:p>
          <a:endParaRPr lang="en-US"/>
        </a:p>
      </dgm:t>
    </dgm:pt>
    <dgm:pt modelId="{34769DE6-EEE1-4E7B-9738-62EDAB1D8075}" type="sibTrans" cxnId="{F8A8E71B-98CF-417E-8224-AB3AF5F0D8CC}">
      <dgm:prSet/>
      <dgm:spPr/>
      <dgm:t>
        <a:bodyPr/>
        <a:lstStyle/>
        <a:p>
          <a:endParaRPr lang="en-US"/>
        </a:p>
      </dgm:t>
    </dgm:pt>
    <dgm:pt modelId="{81D97EB7-3D37-48DD-B0FD-7A706EDD452E}">
      <dgm:prSet phldrT="[Text]" phldr="1"/>
      <dgm:spPr/>
      <dgm:t>
        <a:bodyPr/>
        <a:lstStyle/>
        <a:p>
          <a:endParaRPr lang="en-US" dirty="0"/>
        </a:p>
      </dgm:t>
    </dgm:pt>
    <dgm:pt modelId="{C02554E7-193E-4B4E-9BCE-018E4DD5B746}" type="parTrans" cxnId="{48FF7916-267A-4006-8E48-0701B0C40559}">
      <dgm:prSet/>
      <dgm:spPr/>
      <dgm:t>
        <a:bodyPr/>
        <a:lstStyle/>
        <a:p>
          <a:endParaRPr lang="en-US"/>
        </a:p>
      </dgm:t>
    </dgm:pt>
    <dgm:pt modelId="{FCD2EF08-70C2-457A-8C74-10E94709DBCF}" type="sibTrans" cxnId="{48FF7916-267A-4006-8E48-0701B0C40559}">
      <dgm:prSet/>
      <dgm:spPr/>
      <dgm:t>
        <a:bodyPr/>
        <a:lstStyle/>
        <a:p>
          <a:endParaRPr lang="en-US"/>
        </a:p>
      </dgm:t>
    </dgm:pt>
    <dgm:pt modelId="{E96501F4-ED4F-4562-8A55-77AFDADABE30}">
      <dgm:prSet phldrT="[Text]">
        <dgm:style>
          <a:lnRef idx="1">
            <a:schemeClr val="accent3"/>
          </a:lnRef>
          <a:fillRef idx="3">
            <a:schemeClr val="accent3"/>
          </a:fillRef>
          <a:effectRef idx="2">
            <a:schemeClr val="accent3"/>
          </a:effectRef>
          <a:fontRef idx="minor">
            <a:schemeClr val="lt1"/>
          </a:fontRef>
        </dgm:style>
      </dgm:prSet>
      <dgm:spPr/>
      <dgm:t>
        <a:bodyPr/>
        <a:lstStyle/>
        <a:p>
          <a:r>
            <a:rPr lang="en-US" dirty="0" err="1" smtClean="0"/>
            <a:t>UserC</a:t>
          </a:r>
          <a:r>
            <a:rPr lang="en-US" dirty="0" smtClean="0"/>
            <a:t> </a:t>
          </a:r>
          <a:r>
            <a:rPr lang="en-US" dirty="0" err="1" smtClean="0"/>
            <a:t>Prefs</a:t>
          </a:r>
          <a:endParaRPr lang="en-US" dirty="0"/>
        </a:p>
      </dgm:t>
    </dgm:pt>
    <dgm:pt modelId="{F1CB3E7C-76EE-4D2B-9331-8E436F1F0669}" type="parTrans" cxnId="{6B71DBD9-424F-4E2E-AA2A-0A0C072524C1}">
      <dgm:prSet/>
      <dgm:spPr/>
      <dgm:t>
        <a:bodyPr/>
        <a:lstStyle/>
        <a:p>
          <a:endParaRPr lang="en-US"/>
        </a:p>
      </dgm:t>
    </dgm:pt>
    <dgm:pt modelId="{B339CE79-FC67-463A-B041-17830DF891ED}" type="sibTrans" cxnId="{6B71DBD9-424F-4E2E-AA2A-0A0C072524C1}">
      <dgm:prSet/>
      <dgm:spPr/>
      <dgm:t>
        <a:bodyPr/>
        <a:lstStyle/>
        <a:p>
          <a:endParaRPr lang="en-US"/>
        </a:p>
      </dgm:t>
    </dgm:pt>
    <dgm:pt modelId="{5815EDB2-3C65-499A-B66C-387F14149F75}">
      <dgm:prSet phldrT="[Text]" phldr="1"/>
      <dgm:spPr/>
      <dgm:t>
        <a:bodyPr/>
        <a:lstStyle/>
        <a:p>
          <a:endParaRPr lang="en-US" dirty="0"/>
        </a:p>
      </dgm:t>
    </dgm:pt>
    <dgm:pt modelId="{8322BE82-3E0F-481C-8090-251AF0BAA733}" type="parTrans" cxnId="{C5F1579E-915B-4A0A-A974-220FA06AB372}">
      <dgm:prSet/>
      <dgm:spPr/>
      <dgm:t>
        <a:bodyPr/>
        <a:lstStyle/>
        <a:p>
          <a:endParaRPr lang="en-US"/>
        </a:p>
      </dgm:t>
    </dgm:pt>
    <dgm:pt modelId="{CE96E023-2FA4-4854-BDEE-00B0ED4F4149}" type="sibTrans" cxnId="{C5F1579E-915B-4A0A-A974-220FA06AB372}">
      <dgm:prSet/>
      <dgm:spPr/>
      <dgm:t>
        <a:bodyPr/>
        <a:lstStyle/>
        <a:p>
          <a:endParaRPr lang="en-US"/>
        </a:p>
      </dgm:t>
    </dgm:pt>
    <dgm:pt modelId="{ECE8A172-546E-429F-B13C-CBA87CA5D1A2}" type="pres">
      <dgm:prSet presAssocID="{5A037313-85A5-49AA-BF19-595251AA3FD8}" presName="composite" presStyleCnt="0">
        <dgm:presLayoutVars>
          <dgm:chMax val="5"/>
          <dgm:dir/>
          <dgm:animLvl val="ctr"/>
          <dgm:resizeHandles val="exact"/>
        </dgm:presLayoutVars>
      </dgm:prSet>
      <dgm:spPr/>
      <dgm:t>
        <a:bodyPr/>
        <a:lstStyle/>
        <a:p>
          <a:endParaRPr lang="en-US"/>
        </a:p>
      </dgm:t>
    </dgm:pt>
    <dgm:pt modelId="{FDDC0AFE-D1E9-40FC-A97A-242C06DF21B2}" type="pres">
      <dgm:prSet presAssocID="{5A037313-85A5-49AA-BF19-595251AA3FD8}" presName="cycle" presStyleCnt="0"/>
      <dgm:spPr/>
    </dgm:pt>
    <dgm:pt modelId="{25B6FC91-1A8D-45BA-A9D4-0FF107254D55}" type="pres">
      <dgm:prSet presAssocID="{5A037313-85A5-49AA-BF19-595251AA3FD8}" presName="centerShape" presStyleCnt="0"/>
      <dgm:spPr/>
    </dgm:pt>
    <dgm:pt modelId="{EFB80757-11AC-43B1-957E-B2A5A343D7E2}" type="pres">
      <dgm:prSet presAssocID="{5A037313-85A5-49AA-BF19-595251AA3FD8}" presName="connSite" presStyleLbl="node1" presStyleIdx="0" presStyleCnt="4"/>
      <dgm:spPr/>
    </dgm:pt>
    <dgm:pt modelId="{D30FF485-3B56-4CB3-835F-DDCA4BF6DF2E}" type="pres">
      <dgm:prSet presAssocID="{5A037313-85A5-49AA-BF19-595251AA3FD8}" presName="visible" presStyleLbl="node1" presStyleIdx="0" presStyleCnt="4" custLinFactNeighborX="-1448" custLinFactNeighborY="18309"/>
      <dgm:spPr/>
    </dgm:pt>
    <dgm:pt modelId="{4AA4E611-9B54-41DA-B6BE-ABBC8DB400EB}" type="pres">
      <dgm:prSet presAssocID="{2EA0ECFB-7873-4235-BB57-35A1561B0C5E}" presName="Name25" presStyleLbl="parChTrans1D1" presStyleIdx="0" presStyleCnt="3"/>
      <dgm:spPr/>
      <dgm:t>
        <a:bodyPr/>
        <a:lstStyle/>
        <a:p>
          <a:endParaRPr lang="en-US"/>
        </a:p>
      </dgm:t>
    </dgm:pt>
    <dgm:pt modelId="{AF73D895-4E06-4861-93D0-23AD27434C05}" type="pres">
      <dgm:prSet presAssocID="{781EF837-CCD0-4000-AFC9-77E309FBAB06}" presName="node" presStyleCnt="0"/>
      <dgm:spPr/>
    </dgm:pt>
    <dgm:pt modelId="{EB90616C-9AAA-43E4-9846-5773F7D04029}" type="pres">
      <dgm:prSet presAssocID="{781EF837-CCD0-4000-AFC9-77E309FBAB06}" presName="parentNode" presStyleLbl="node1" presStyleIdx="1" presStyleCnt="4" custLinFactX="-16357" custLinFactNeighborX="-100000" custLinFactNeighborY="-12595">
        <dgm:presLayoutVars>
          <dgm:chMax val="1"/>
          <dgm:bulletEnabled val="1"/>
        </dgm:presLayoutVars>
      </dgm:prSet>
      <dgm:spPr/>
      <dgm:t>
        <a:bodyPr/>
        <a:lstStyle/>
        <a:p>
          <a:endParaRPr lang="en-US"/>
        </a:p>
      </dgm:t>
    </dgm:pt>
    <dgm:pt modelId="{03CE518C-51F7-4189-A6CA-0D58B9E86442}" type="pres">
      <dgm:prSet presAssocID="{781EF837-CCD0-4000-AFC9-77E309FBAB06}" presName="childNode" presStyleLbl="revTx" presStyleIdx="0" presStyleCnt="3">
        <dgm:presLayoutVars>
          <dgm:bulletEnabled val="1"/>
        </dgm:presLayoutVars>
      </dgm:prSet>
      <dgm:spPr/>
      <dgm:t>
        <a:bodyPr/>
        <a:lstStyle/>
        <a:p>
          <a:endParaRPr lang="en-US"/>
        </a:p>
      </dgm:t>
    </dgm:pt>
    <dgm:pt modelId="{61EDAF52-8664-47DD-AB92-1D218D7A0C1F}" type="pres">
      <dgm:prSet presAssocID="{4079C68F-EDFC-4634-97F8-1C9813417C51}" presName="Name25" presStyleLbl="parChTrans1D1" presStyleIdx="1" presStyleCnt="3"/>
      <dgm:spPr/>
      <dgm:t>
        <a:bodyPr/>
        <a:lstStyle/>
        <a:p>
          <a:endParaRPr lang="en-US"/>
        </a:p>
      </dgm:t>
    </dgm:pt>
    <dgm:pt modelId="{2056FD2B-F6BE-45BC-B42A-279ED8E77F44}" type="pres">
      <dgm:prSet presAssocID="{E82B9DC1-A6AA-43B1-8ACF-DD8381F998F1}" presName="node" presStyleCnt="0"/>
      <dgm:spPr/>
    </dgm:pt>
    <dgm:pt modelId="{7E41C35E-FB49-4BC0-85AC-B4F5F92AA4E3}" type="pres">
      <dgm:prSet presAssocID="{E82B9DC1-A6AA-43B1-8ACF-DD8381F998F1}" presName="parentNode" presStyleLbl="node1" presStyleIdx="2" presStyleCnt="4" custLinFactNeighborX="-7836" custLinFactNeighborY="-85370">
        <dgm:presLayoutVars>
          <dgm:chMax val="1"/>
          <dgm:bulletEnabled val="1"/>
        </dgm:presLayoutVars>
      </dgm:prSet>
      <dgm:spPr/>
      <dgm:t>
        <a:bodyPr/>
        <a:lstStyle/>
        <a:p>
          <a:endParaRPr lang="en-US"/>
        </a:p>
      </dgm:t>
    </dgm:pt>
    <dgm:pt modelId="{CFA08C13-2756-496D-A9E3-5227DAE20984}" type="pres">
      <dgm:prSet presAssocID="{E82B9DC1-A6AA-43B1-8ACF-DD8381F998F1}" presName="childNode" presStyleLbl="revTx" presStyleIdx="1" presStyleCnt="3">
        <dgm:presLayoutVars>
          <dgm:bulletEnabled val="1"/>
        </dgm:presLayoutVars>
      </dgm:prSet>
      <dgm:spPr/>
      <dgm:t>
        <a:bodyPr/>
        <a:lstStyle/>
        <a:p>
          <a:endParaRPr lang="en-US"/>
        </a:p>
      </dgm:t>
    </dgm:pt>
    <dgm:pt modelId="{77EF5BF8-2A8A-4271-9428-C860A2A7A64A}" type="pres">
      <dgm:prSet presAssocID="{F1CB3E7C-76EE-4D2B-9331-8E436F1F0669}" presName="Name25" presStyleLbl="parChTrans1D1" presStyleIdx="2" presStyleCnt="3"/>
      <dgm:spPr/>
      <dgm:t>
        <a:bodyPr/>
        <a:lstStyle/>
        <a:p>
          <a:endParaRPr lang="en-US"/>
        </a:p>
      </dgm:t>
    </dgm:pt>
    <dgm:pt modelId="{4A832DC7-5432-4EC3-83B7-6FED0F695BAB}" type="pres">
      <dgm:prSet presAssocID="{E96501F4-ED4F-4562-8A55-77AFDADABE30}" presName="node" presStyleCnt="0"/>
      <dgm:spPr/>
    </dgm:pt>
    <dgm:pt modelId="{352D242E-C7C6-4283-954E-2D6F540481BB}" type="pres">
      <dgm:prSet presAssocID="{E96501F4-ED4F-4562-8A55-77AFDADABE30}" presName="parentNode" presStyleLbl="node1" presStyleIdx="3" presStyleCnt="4" custLinFactNeighborX="37357" custLinFactNeighborY="-63820">
        <dgm:presLayoutVars>
          <dgm:chMax val="1"/>
          <dgm:bulletEnabled val="1"/>
        </dgm:presLayoutVars>
      </dgm:prSet>
      <dgm:spPr/>
      <dgm:t>
        <a:bodyPr/>
        <a:lstStyle/>
        <a:p>
          <a:endParaRPr lang="en-US"/>
        </a:p>
      </dgm:t>
    </dgm:pt>
    <dgm:pt modelId="{AD779D94-341E-4E7E-A980-D6F5EE2F8FDC}" type="pres">
      <dgm:prSet presAssocID="{E96501F4-ED4F-4562-8A55-77AFDADABE30}" presName="childNode" presStyleLbl="revTx" presStyleIdx="2" presStyleCnt="3">
        <dgm:presLayoutVars>
          <dgm:bulletEnabled val="1"/>
        </dgm:presLayoutVars>
      </dgm:prSet>
      <dgm:spPr/>
      <dgm:t>
        <a:bodyPr/>
        <a:lstStyle/>
        <a:p>
          <a:endParaRPr lang="en-US"/>
        </a:p>
      </dgm:t>
    </dgm:pt>
  </dgm:ptLst>
  <dgm:cxnLst>
    <dgm:cxn modelId="{F8318EE9-36CA-48EE-A299-0F15F6F7CF7B}" type="presOf" srcId="{4079C68F-EDFC-4634-97F8-1C9813417C51}" destId="{61EDAF52-8664-47DD-AB92-1D218D7A0C1F}" srcOrd="0" destOrd="0" presId="urn:microsoft.com/office/officeart/2005/8/layout/radial2"/>
    <dgm:cxn modelId="{9F067425-BEB6-459E-8BA1-9EC32CC8E5BA}" type="presOf" srcId="{F1CB3E7C-76EE-4D2B-9331-8E436F1F0669}" destId="{77EF5BF8-2A8A-4271-9428-C860A2A7A64A}" srcOrd="0" destOrd="0" presId="urn:microsoft.com/office/officeart/2005/8/layout/radial2"/>
    <dgm:cxn modelId="{48FF7916-267A-4006-8E48-0701B0C40559}" srcId="{E82B9DC1-A6AA-43B1-8ACF-DD8381F998F1}" destId="{81D97EB7-3D37-48DD-B0FD-7A706EDD452E}" srcOrd="0" destOrd="0" parTransId="{C02554E7-193E-4B4E-9BCE-018E4DD5B746}" sibTransId="{FCD2EF08-70C2-457A-8C74-10E94709DBCF}"/>
    <dgm:cxn modelId="{B7A4DF90-2DB2-4B84-ABB7-FE0ECF8CFD30}" type="presOf" srcId="{5A037313-85A5-49AA-BF19-595251AA3FD8}" destId="{ECE8A172-546E-429F-B13C-CBA87CA5D1A2}" srcOrd="0" destOrd="0" presId="urn:microsoft.com/office/officeart/2005/8/layout/radial2"/>
    <dgm:cxn modelId="{83572521-1DFC-405B-9061-EE59A5E6B460}" srcId="{781EF837-CCD0-4000-AFC9-77E309FBAB06}" destId="{569A5D4B-CB6D-42C8-A062-880E5124AF37}" srcOrd="0" destOrd="0" parTransId="{69215000-C065-4E97-A1B3-D8BA36D28A16}" sibTransId="{14BBA5CA-378D-4615-9A3F-0B1C8A6A9B5A}"/>
    <dgm:cxn modelId="{BBA9771B-BDDE-4A3B-9B76-534CEA2CA954}" type="presOf" srcId="{2EA0ECFB-7873-4235-BB57-35A1561B0C5E}" destId="{4AA4E611-9B54-41DA-B6BE-ABBC8DB400EB}" srcOrd="0" destOrd="0" presId="urn:microsoft.com/office/officeart/2005/8/layout/radial2"/>
    <dgm:cxn modelId="{FFAC0C08-BBA8-4590-8F9D-76F8A3B9F641}" srcId="{5A037313-85A5-49AA-BF19-595251AA3FD8}" destId="{781EF837-CCD0-4000-AFC9-77E309FBAB06}" srcOrd="0" destOrd="0" parTransId="{2EA0ECFB-7873-4235-BB57-35A1561B0C5E}" sibTransId="{B871FC1A-CD24-4370-95B4-5A18AA53D9F8}"/>
    <dgm:cxn modelId="{93570163-728B-4E53-9FA6-1BED70C5A26D}" type="presOf" srcId="{5815EDB2-3C65-499A-B66C-387F14149F75}" destId="{AD779D94-341E-4E7E-A980-D6F5EE2F8FDC}" srcOrd="0" destOrd="0" presId="urn:microsoft.com/office/officeart/2005/8/layout/radial2"/>
    <dgm:cxn modelId="{36B295C6-14E6-4906-80EE-F4BE9D8F6462}" type="presOf" srcId="{569A5D4B-CB6D-42C8-A062-880E5124AF37}" destId="{03CE518C-51F7-4189-A6CA-0D58B9E86442}" srcOrd="0" destOrd="0" presId="urn:microsoft.com/office/officeart/2005/8/layout/radial2"/>
    <dgm:cxn modelId="{5CFFF60E-A018-4654-8746-BA295C82E514}" type="presOf" srcId="{E82B9DC1-A6AA-43B1-8ACF-DD8381F998F1}" destId="{7E41C35E-FB49-4BC0-85AC-B4F5F92AA4E3}" srcOrd="0" destOrd="0" presId="urn:microsoft.com/office/officeart/2005/8/layout/radial2"/>
    <dgm:cxn modelId="{F4C16BDD-6185-445C-B37D-05162135560E}" type="presOf" srcId="{81D97EB7-3D37-48DD-B0FD-7A706EDD452E}" destId="{CFA08C13-2756-496D-A9E3-5227DAE20984}" srcOrd="0" destOrd="0" presId="urn:microsoft.com/office/officeart/2005/8/layout/radial2"/>
    <dgm:cxn modelId="{C5F1579E-915B-4A0A-A974-220FA06AB372}" srcId="{E96501F4-ED4F-4562-8A55-77AFDADABE30}" destId="{5815EDB2-3C65-499A-B66C-387F14149F75}" srcOrd="0" destOrd="0" parTransId="{8322BE82-3E0F-481C-8090-251AF0BAA733}" sibTransId="{CE96E023-2FA4-4854-BDEE-00B0ED4F4149}"/>
    <dgm:cxn modelId="{6B71DBD9-424F-4E2E-AA2A-0A0C072524C1}" srcId="{5A037313-85A5-49AA-BF19-595251AA3FD8}" destId="{E96501F4-ED4F-4562-8A55-77AFDADABE30}" srcOrd="2" destOrd="0" parTransId="{F1CB3E7C-76EE-4D2B-9331-8E436F1F0669}" sibTransId="{B339CE79-FC67-463A-B041-17830DF891ED}"/>
    <dgm:cxn modelId="{F8A8E71B-98CF-417E-8224-AB3AF5F0D8CC}" srcId="{5A037313-85A5-49AA-BF19-595251AA3FD8}" destId="{E82B9DC1-A6AA-43B1-8ACF-DD8381F998F1}" srcOrd="1" destOrd="0" parTransId="{4079C68F-EDFC-4634-97F8-1C9813417C51}" sibTransId="{34769DE6-EEE1-4E7B-9738-62EDAB1D8075}"/>
    <dgm:cxn modelId="{268BEFFA-FC76-456F-A4B2-F22F2C5BD609}" type="presOf" srcId="{781EF837-CCD0-4000-AFC9-77E309FBAB06}" destId="{EB90616C-9AAA-43E4-9846-5773F7D04029}" srcOrd="0" destOrd="0" presId="urn:microsoft.com/office/officeart/2005/8/layout/radial2"/>
    <dgm:cxn modelId="{93F2F65F-17B2-4715-BCEF-30BA9DC22368}" type="presOf" srcId="{E96501F4-ED4F-4562-8A55-77AFDADABE30}" destId="{352D242E-C7C6-4283-954E-2D6F540481BB}" srcOrd="0" destOrd="0" presId="urn:microsoft.com/office/officeart/2005/8/layout/radial2"/>
    <dgm:cxn modelId="{DFCA79F1-8488-4404-9FC3-0699BADD55E1}" type="presParOf" srcId="{ECE8A172-546E-429F-B13C-CBA87CA5D1A2}" destId="{FDDC0AFE-D1E9-40FC-A97A-242C06DF21B2}" srcOrd="0" destOrd="0" presId="urn:microsoft.com/office/officeart/2005/8/layout/radial2"/>
    <dgm:cxn modelId="{3D91E10B-BD4C-49B2-9641-75D3133C885A}" type="presParOf" srcId="{FDDC0AFE-D1E9-40FC-A97A-242C06DF21B2}" destId="{25B6FC91-1A8D-45BA-A9D4-0FF107254D55}" srcOrd="0" destOrd="0" presId="urn:microsoft.com/office/officeart/2005/8/layout/radial2"/>
    <dgm:cxn modelId="{9DF15E69-1073-4DFD-AE1F-FEB0B7CA9A64}" type="presParOf" srcId="{25B6FC91-1A8D-45BA-A9D4-0FF107254D55}" destId="{EFB80757-11AC-43B1-957E-B2A5A343D7E2}" srcOrd="0" destOrd="0" presId="urn:microsoft.com/office/officeart/2005/8/layout/radial2"/>
    <dgm:cxn modelId="{311D5945-9EA0-4B77-A478-E11C46242096}" type="presParOf" srcId="{25B6FC91-1A8D-45BA-A9D4-0FF107254D55}" destId="{D30FF485-3B56-4CB3-835F-DDCA4BF6DF2E}" srcOrd="1" destOrd="0" presId="urn:microsoft.com/office/officeart/2005/8/layout/radial2"/>
    <dgm:cxn modelId="{2B850570-47B8-440E-82C8-86DB327A5E3D}" type="presParOf" srcId="{FDDC0AFE-D1E9-40FC-A97A-242C06DF21B2}" destId="{4AA4E611-9B54-41DA-B6BE-ABBC8DB400EB}" srcOrd="1" destOrd="0" presId="urn:microsoft.com/office/officeart/2005/8/layout/radial2"/>
    <dgm:cxn modelId="{38AD0B1B-32ED-47F5-AC5A-FFA41903963C}" type="presParOf" srcId="{FDDC0AFE-D1E9-40FC-A97A-242C06DF21B2}" destId="{AF73D895-4E06-4861-93D0-23AD27434C05}" srcOrd="2" destOrd="0" presId="urn:microsoft.com/office/officeart/2005/8/layout/radial2"/>
    <dgm:cxn modelId="{8A0572E5-A4F4-4450-A5B4-6F12898E6045}" type="presParOf" srcId="{AF73D895-4E06-4861-93D0-23AD27434C05}" destId="{EB90616C-9AAA-43E4-9846-5773F7D04029}" srcOrd="0" destOrd="0" presId="urn:microsoft.com/office/officeart/2005/8/layout/radial2"/>
    <dgm:cxn modelId="{0DF03C3B-F230-49F9-955B-F5F8DC4BFD3D}" type="presParOf" srcId="{AF73D895-4E06-4861-93D0-23AD27434C05}" destId="{03CE518C-51F7-4189-A6CA-0D58B9E86442}" srcOrd="1" destOrd="0" presId="urn:microsoft.com/office/officeart/2005/8/layout/radial2"/>
    <dgm:cxn modelId="{0971D860-F6E8-4488-9A0E-D23E10B53DC8}" type="presParOf" srcId="{FDDC0AFE-D1E9-40FC-A97A-242C06DF21B2}" destId="{61EDAF52-8664-47DD-AB92-1D218D7A0C1F}" srcOrd="3" destOrd="0" presId="urn:microsoft.com/office/officeart/2005/8/layout/radial2"/>
    <dgm:cxn modelId="{C914865F-4417-4F30-9F2E-041401532D32}" type="presParOf" srcId="{FDDC0AFE-D1E9-40FC-A97A-242C06DF21B2}" destId="{2056FD2B-F6BE-45BC-B42A-279ED8E77F44}" srcOrd="4" destOrd="0" presId="urn:microsoft.com/office/officeart/2005/8/layout/radial2"/>
    <dgm:cxn modelId="{ABDDB12B-5D80-4E42-9BD2-4EA034264CE9}" type="presParOf" srcId="{2056FD2B-F6BE-45BC-B42A-279ED8E77F44}" destId="{7E41C35E-FB49-4BC0-85AC-B4F5F92AA4E3}" srcOrd="0" destOrd="0" presId="urn:microsoft.com/office/officeart/2005/8/layout/radial2"/>
    <dgm:cxn modelId="{D02383B7-E348-4173-8D51-244C55FA12F9}" type="presParOf" srcId="{2056FD2B-F6BE-45BC-B42A-279ED8E77F44}" destId="{CFA08C13-2756-496D-A9E3-5227DAE20984}" srcOrd="1" destOrd="0" presId="urn:microsoft.com/office/officeart/2005/8/layout/radial2"/>
    <dgm:cxn modelId="{65542197-17ED-4FBF-9043-F3B59802772C}" type="presParOf" srcId="{FDDC0AFE-D1E9-40FC-A97A-242C06DF21B2}" destId="{77EF5BF8-2A8A-4271-9428-C860A2A7A64A}" srcOrd="5" destOrd="0" presId="urn:microsoft.com/office/officeart/2005/8/layout/radial2"/>
    <dgm:cxn modelId="{5420FA91-38EA-4BF4-9864-475098F045C8}" type="presParOf" srcId="{FDDC0AFE-D1E9-40FC-A97A-242C06DF21B2}" destId="{4A832DC7-5432-4EC3-83B7-6FED0F695BAB}" srcOrd="6" destOrd="0" presId="urn:microsoft.com/office/officeart/2005/8/layout/radial2"/>
    <dgm:cxn modelId="{7F9396BB-0764-4C6E-8C41-AC1982B62A26}" type="presParOf" srcId="{4A832DC7-5432-4EC3-83B7-6FED0F695BAB}" destId="{352D242E-C7C6-4283-954E-2D6F540481BB}" srcOrd="0" destOrd="0" presId="urn:microsoft.com/office/officeart/2005/8/layout/radial2"/>
    <dgm:cxn modelId="{CF82574C-8C19-4E3B-944C-6F9516F0EBDC}" type="presParOf" srcId="{4A832DC7-5432-4EC3-83B7-6FED0F695BAB}" destId="{AD779D94-341E-4E7E-A980-D6F5EE2F8FDC}"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5F7BD3F-FF6E-4810-A281-F7B432920A80}" type="doc">
      <dgm:prSet loTypeId="urn:microsoft.com/office/officeart/2005/8/layout/radial3" loCatId="relationship" qsTypeId="urn:microsoft.com/office/officeart/2005/8/quickstyle/3d3" qsCatId="3D" csTypeId="urn:microsoft.com/office/officeart/2005/8/colors/colorful3" csCatId="colorful" phldr="1"/>
      <dgm:spPr/>
      <dgm:t>
        <a:bodyPr/>
        <a:lstStyle/>
        <a:p>
          <a:endParaRPr lang="en-US"/>
        </a:p>
      </dgm:t>
    </dgm:pt>
    <dgm:pt modelId="{898E9DA4-0BAF-458C-961E-FB30ECEB4633}">
      <dgm:prSet phldrT="[Text]"/>
      <dgm:spPr/>
      <dgm:t>
        <a:bodyPr/>
        <a:lstStyle/>
        <a:p>
          <a:r>
            <a:rPr lang="en-US" dirty="0" smtClean="0"/>
            <a:t>Operating System</a:t>
          </a:r>
          <a:endParaRPr lang="en-US" dirty="0"/>
        </a:p>
      </dgm:t>
    </dgm:pt>
    <dgm:pt modelId="{2D37B8A2-BE9B-42DE-8B04-2B0C0DF803C5}" type="parTrans" cxnId="{3F20A355-4416-4AC9-BD40-88EFF0CA6882}">
      <dgm:prSet/>
      <dgm:spPr/>
      <dgm:t>
        <a:bodyPr/>
        <a:lstStyle/>
        <a:p>
          <a:endParaRPr lang="en-US"/>
        </a:p>
      </dgm:t>
    </dgm:pt>
    <dgm:pt modelId="{3336DB9F-29F9-41D3-B509-80F718D49AEB}" type="sibTrans" cxnId="{3F20A355-4416-4AC9-BD40-88EFF0CA6882}">
      <dgm:prSet/>
      <dgm:spPr/>
      <dgm:t>
        <a:bodyPr/>
        <a:lstStyle/>
        <a:p>
          <a:endParaRPr lang="en-US"/>
        </a:p>
      </dgm:t>
    </dgm:pt>
    <dgm:pt modelId="{C0B4D2C4-7C44-4FBC-B25B-D78FCA7DF5E7}">
      <dgm:prSet phldrT="[Text]">
        <dgm:style>
          <a:lnRef idx="0">
            <a:schemeClr val="accent6"/>
          </a:lnRef>
          <a:fillRef idx="3">
            <a:schemeClr val="accent6"/>
          </a:fillRef>
          <a:effectRef idx="3">
            <a:schemeClr val="accent6"/>
          </a:effectRef>
          <a:fontRef idx="minor">
            <a:schemeClr val="lt1"/>
          </a:fontRef>
        </dgm:style>
      </dgm:prSet>
      <dgm:spPr/>
      <dgm:t>
        <a:bodyPr/>
        <a:lstStyle/>
        <a:p>
          <a:r>
            <a:rPr lang="en-US" dirty="0" smtClean="0"/>
            <a:t>App 1</a:t>
          </a:r>
          <a:endParaRPr lang="en-US" dirty="0"/>
        </a:p>
      </dgm:t>
    </dgm:pt>
    <dgm:pt modelId="{08E0E510-4EF1-48C5-9DFE-29224B4FAD09}" type="parTrans" cxnId="{C181FA5D-F3D8-42AE-8A23-FEF65CF7F1D7}">
      <dgm:prSet/>
      <dgm:spPr/>
      <dgm:t>
        <a:bodyPr/>
        <a:lstStyle/>
        <a:p>
          <a:endParaRPr lang="en-US"/>
        </a:p>
      </dgm:t>
    </dgm:pt>
    <dgm:pt modelId="{6838609D-37A8-456F-B8FE-AF74110AAF40}" type="sibTrans" cxnId="{C181FA5D-F3D8-42AE-8A23-FEF65CF7F1D7}">
      <dgm:prSet/>
      <dgm:spPr/>
      <dgm:t>
        <a:bodyPr/>
        <a:lstStyle/>
        <a:p>
          <a:endParaRPr lang="en-US"/>
        </a:p>
      </dgm:t>
    </dgm:pt>
    <dgm:pt modelId="{0E14D48C-084A-46D0-8346-42464913C701}">
      <dgm:prSet phldrT="[Text]"/>
      <dgm:spPr/>
      <dgm:t>
        <a:bodyPr/>
        <a:lstStyle/>
        <a:p>
          <a:r>
            <a:rPr lang="en-US" dirty="0" smtClean="0"/>
            <a:t>App 3</a:t>
          </a:r>
          <a:endParaRPr lang="en-US" dirty="0"/>
        </a:p>
      </dgm:t>
    </dgm:pt>
    <dgm:pt modelId="{A30223A9-8898-43E7-801C-70ACD4A35EFE}" type="parTrans" cxnId="{01F5F13E-4571-44CB-A81B-DC6DF54D3040}">
      <dgm:prSet/>
      <dgm:spPr/>
      <dgm:t>
        <a:bodyPr/>
        <a:lstStyle/>
        <a:p>
          <a:endParaRPr lang="en-US"/>
        </a:p>
      </dgm:t>
    </dgm:pt>
    <dgm:pt modelId="{C6BA1788-A34F-4627-9855-C50AE3DE4A32}" type="sibTrans" cxnId="{01F5F13E-4571-44CB-A81B-DC6DF54D3040}">
      <dgm:prSet/>
      <dgm:spPr/>
      <dgm:t>
        <a:bodyPr/>
        <a:lstStyle/>
        <a:p>
          <a:endParaRPr lang="en-US"/>
        </a:p>
      </dgm:t>
    </dgm:pt>
    <dgm:pt modelId="{A5152F30-5F27-4372-9B54-02F98F6B5451}">
      <dgm:prSet phldrT="[Text]"/>
      <dgm:spPr/>
      <dgm:t>
        <a:bodyPr/>
        <a:lstStyle/>
        <a:p>
          <a:r>
            <a:rPr lang="en-US" dirty="0" smtClean="0"/>
            <a:t>App 4</a:t>
          </a:r>
          <a:endParaRPr lang="en-US" dirty="0"/>
        </a:p>
      </dgm:t>
    </dgm:pt>
    <dgm:pt modelId="{09B61969-17E2-4FD1-B619-DF533B8C596B}" type="parTrans" cxnId="{32318111-B2C5-420D-8F45-2D3246ABB611}">
      <dgm:prSet/>
      <dgm:spPr/>
      <dgm:t>
        <a:bodyPr/>
        <a:lstStyle/>
        <a:p>
          <a:endParaRPr lang="en-US"/>
        </a:p>
      </dgm:t>
    </dgm:pt>
    <dgm:pt modelId="{23D106B5-CAC1-47DC-852B-0308F7A960FD}" type="sibTrans" cxnId="{32318111-B2C5-420D-8F45-2D3246ABB611}">
      <dgm:prSet/>
      <dgm:spPr/>
      <dgm:t>
        <a:bodyPr/>
        <a:lstStyle/>
        <a:p>
          <a:endParaRPr lang="en-US"/>
        </a:p>
      </dgm:t>
    </dgm:pt>
    <dgm:pt modelId="{A65EAB9A-F966-4798-AE4F-251C343864D9}">
      <dgm:prSet phldrT="[Text]"/>
      <dgm:spPr/>
      <dgm:t>
        <a:bodyPr/>
        <a:lstStyle/>
        <a:p>
          <a:r>
            <a:rPr lang="en-US" dirty="0" smtClean="0"/>
            <a:t>App 2</a:t>
          </a:r>
          <a:endParaRPr lang="en-US" dirty="0"/>
        </a:p>
      </dgm:t>
    </dgm:pt>
    <dgm:pt modelId="{12282D43-42E8-45FD-A1E6-883F364D1DE4}" type="parTrans" cxnId="{17412DC8-EFEE-4069-BB5E-FF648C528399}">
      <dgm:prSet/>
      <dgm:spPr/>
      <dgm:t>
        <a:bodyPr/>
        <a:lstStyle/>
        <a:p>
          <a:endParaRPr lang="en-US"/>
        </a:p>
      </dgm:t>
    </dgm:pt>
    <dgm:pt modelId="{D0D7DF66-FEE3-40C1-9CC4-711137AE778B}" type="sibTrans" cxnId="{17412DC8-EFEE-4069-BB5E-FF648C528399}">
      <dgm:prSet/>
      <dgm:spPr/>
      <dgm:t>
        <a:bodyPr/>
        <a:lstStyle/>
        <a:p>
          <a:endParaRPr lang="en-US"/>
        </a:p>
      </dgm:t>
    </dgm:pt>
    <dgm:pt modelId="{C6DCDADA-0C93-489C-94C5-1F2EB771A1D7}" type="pres">
      <dgm:prSet presAssocID="{05F7BD3F-FF6E-4810-A281-F7B432920A80}" presName="composite" presStyleCnt="0">
        <dgm:presLayoutVars>
          <dgm:chMax val="1"/>
          <dgm:dir/>
          <dgm:resizeHandles val="exact"/>
        </dgm:presLayoutVars>
      </dgm:prSet>
      <dgm:spPr/>
      <dgm:t>
        <a:bodyPr/>
        <a:lstStyle/>
        <a:p>
          <a:endParaRPr lang="en-US"/>
        </a:p>
      </dgm:t>
    </dgm:pt>
    <dgm:pt modelId="{8DA15A0F-6B28-4882-99CD-163B64839371}" type="pres">
      <dgm:prSet presAssocID="{05F7BD3F-FF6E-4810-A281-F7B432920A80}" presName="radial" presStyleCnt="0">
        <dgm:presLayoutVars>
          <dgm:animLvl val="ctr"/>
        </dgm:presLayoutVars>
      </dgm:prSet>
      <dgm:spPr/>
    </dgm:pt>
    <dgm:pt modelId="{A55870AD-623F-4257-9DF7-2F57AEAD4FE5}" type="pres">
      <dgm:prSet presAssocID="{898E9DA4-0BAF-458C-961E-FB30ECEB4633}" presName="centerShape" presStyleLbl="vennNode1" presStyleIdx="0" presStyleCnt="5" custScaleX="137154" custScaleY="153429" custLinFactNeighborX="-4614" custLinFactNeighborY="9401"/>
      <dgm:spPr/>
      <dgm:t>
        <a:bodyPr/>
        <a:lstStyle/>
        <a:p>
          <a:endParaRPr lang="en-US"/>
        </a:p>
      </dgm:t>
    </dgm:pt>
    <dgm:pt modelId="{BB7254D9-F6CC-4F50-8B8A-D809862A5866}" type="pres">
      <dgm:prSet presAssocID="{C0B4D2C4-7C44-4FBC-B25B-D78FCA7DF5E7}" presName="node" presStyleLbl="vennNode1" presStyleIdx="1" presStyleCnt="5" custRadScaleRad="145620" custRadScaleInc="50515">
        <dgm:presLayoutVars>
          <dgm:bulletEnabled val="1"/>
        </dgm:presLayoutVars>
      </dgm:prSet>
      <dgm:spPr/>
      <dgm:t>
        <a:bodyPr/>
        <a:lstStyle/>
        <a:p>
          <a:endParaRPr lang="en-US"/>
        </a:p>
      </dgm:t>
    </dgm:pt>
    <dgm:pt modelId="{9A2B30D0-F3E7-4F3E-9A03-8E2DFC007420}" type="pres">
      <dgm:prSet presAssocID="{0E14D48C-084A-46D0-8346-42464913C701}" presName="node" presStyleLbl="vennNode1" presStyleIdx="2" presStyleCnt="5" custScaleX="200398" custScaleY="209949" custRadScaleRad="182148" custRadScaleInc="11368">
        <dgm:presLayoutVars>
          <dgm:bulletEnabled val="1"/>
        </dgm:presLayoutVars>
      </dgm:prSet>
      <dgm:spPr/>
      <dgm:t>
        <a:bodyPr/>
        <a:lstStyle/>
        <a:p>
          <a:endParaRPr lang="en-US"/>
        </a:p>
      </dgm:t>
    </dgm:pt>
    <dgm:pt modelId="{1A94D971-A793-4730-B0D7-4465248881E5}" type="pres">
      <dgm:prSet presAssocID="{A5152F30-5F27-4372-9B54-02F98F6B5451}" presName="node" presStyleLbl="vennNode1" presStyleIdx="3" presStyleCnt="5" custScaleX="110292" custScaleY="113069" custRadScaleRad="155335" custRadScaleInc="-57239">
        <dgm:presLayoutVars>
          <dgm:bulletEnabled val="1"/>
        </dgm:presLayoutVars>
      </dgm:prSet>
      <dgm:spPr/>
      <dgm:t>
        <a:bodyPr/>
        <a:lstStyle/>
        <a:p>
          <a:endParaRPr lang="en-US"/>
        </a:p>
      </dgm:t>
    </dgm:pt>
    <dgm:pt modelId="{8EA5E732-AA5D-4CE8-9F20-37C9189FFFB1}" type="pres">
      <dgm:prSet presAssocID="{A65EAB9A-F966-4798-AE4F-251C343864D9}" presName="node" presStyleLbl="vennNode1" presStyleIdx="4" presStyleCnt="5" custRadScaleRad="166762">
        <dgm:presLayoutVars>
          <dgm:bulletEnabled val="1"/>
        </dgm:presLayoutVars>
      </dgm:prSet>
      <dgm:spPr/>
      <dgm:t>
        <a:bodyPr/>
        <a:lstStyle/>
        <a:p>
          <a:endParaRPr lang="en-US"/>
        </a:p>
      </dgm:t>
    </dgm:pt>
  </dgm:ptLst>
  <dgm:cxnLst>
    <dgm:cxn modelId="{17412DC8-EFEE-4069-BB5E-FF648C528399}" srcId="{898E9DA4-0BAF-458C-961E-FB30ECEB4633}" destId="{A65EAB9A-F966-4798-AE4F-251C343864D9}" srcOrd="3" destOrd="0" parTransId="{12282D43-42E8-45FD-A1E6-883F364D1DE4}" sibTransId="{D0D7DF66-FEE3-40C1-9CC4-711137AE778B}"/>
    <dgm:cxn modelId="{32318111-B2C5-420D-8F45-2D3246ABB611}" srcId="{898E9DA4-0BAF-458C-961E-FB30ECEB4633}" destId="{A5152F30-5F27-4372-9B54-02F98F6B5451}" srcOrd="2" destOrd="0" parTransId="{09B61969-17E2-4FD1-B619-DF533B8C596B}" sibTransId="{23D106B5-CAC1-47DC-852B-0308F7A960FD}"/>
    <dgm:cxn modelId="{5E305DC8-DF1A-4468-B230-CE7444C1472B}" type="presOf" srcId="{A5152F30-5F27-4372-9B54-02F98F6B5451}" destId="{1A94D971-A793-4730-B0D7-4465248881E5}" srcOrd="0" destOrd="0" presId="urn:microsoft.com/office/officeart/2005/8/layout/radial3"/>
    <dgm:cxn modelId="{36843D54-6B99-424C-9351-024C6F0EA1F1}" type="presOf" srcId="{A65EAB9A-F966-4798-AE4F-251C343864D9}" destId="{8EA5E732-AA5D-4CE8-9F20-37C9189FFFB1}" srcOrd="0" destOrd="0" presId="urn:microsoft.com/office/officeart/2005/8/layout/radial3"/>
    <dgm:cxn modelId="{C181FA5D-F3D8-42AE-8A23-FEF65CF7F1D7}" srcId="{898E9DA4-0BAF-458C-961E-FB30ECEB4633}" destId="{C0B4D2C4-7C44-4FBC-B25B-D78FCA7DF5E7}" srcOrd="0" destOrd="0" parTransId="{08E0E510-4EF1-48C5-9DFE-29224B4FAD09}" sibTransId="{6838609D-37A8-456F-B8FE-AF74110AAF40}"/>
    <dgm:cxn modelId="{622B77B7-6B4E-47A0-BF81-0EF7D5BBF71C}" type="presOf" srcId="{898E9DA4-0BAF-458C-961E-FB30ECEB4633}" destId="{A55870AD-623F-4257-9DF7-2F57AEAD4FE5}" srcOrd="0" destOrd="0" presId="urn:microsoft.com/office/officeart/2005/8/layout/radial3"/>
    <dgm:cxn modelId="{01F5F13E-4571-44CB-A81B-DC6DF54D3040}" srcId="{898E9DA4-0BAF-458C-961E-FB30ECEB4633}" destId="{0E14D48C-084A-46D0-8346-42464913C701}" srcOrd="1" destOrd="0" parTransId="{A30223A9-8898-43E7-801C-70ACD4A35EFE}" sibTransId="{C6BA1788-A34F-4627-9855-C50AE3DE4A32}"/>
    <dgm:cxn modelId="{B9DA254B-61AB-48C1-9B33-91719FFCE664}" type="presOf" srcId="{C0B4D2C4-7C44-4FBC-B25B-D78FCA7DF5E7}" destId="{BB7254D9-F6CC-4F50-8B8A-D809862A5866}" srcOrd="0" destOrd="0" presId="urn:microsoft.com/office/officeart/2005/8/layout/radial3"/>
    <dgm:cxn modelId="{6FAD30D7-2D4E-4C62-8D72-3E89F4A8681E}" type="presOf" srcId="{05F7BD3F-FF6E-4810-A281-F7B432920A80}" destId="{C6DCDADA-0C93-489C-94C5-1F2EB771A1D7}" srcOrd="0" destOrd="0" presId="urn:microsoft.com/office/officeart/2005/8/layout/radial3"/>
    <dgm:cxn modelId="{9B4CA366-1DDB-43A4-AE95-BBC0D320DEA5}" type="presOf" srcId="{0E14D48C-084A-46D0-8346-42464913C701}" destId="{9A2B30D0-F3E7-4F3E-9A03-8E2DFC007420}" srcOrd="0" destOrd="0" presId="urn:microsoft.com/office/officeart/2005/8/layout/radial3"/>
    <dgm:cxn modelId="{3F20A355-4416-4AC9-BD40-88EFF0CA6882}" srcId="{05F7BD3F-FF6E-4810-A281-F7B432920A80}" destId="{898E9DA4-0BAF-458C-961E-FB30ECEB4633}" srcOrd="0" destOrd="0" parTransId="{2D37B8A2-BE9B-42DE-8B04-2B0C0DF803C5}" sibTransId="{3336DB9F-29F9-41D3-B509-80F718D49AEB}"/>
    <dgm:cxn modelId="{3757C3CE-D028-4B0F-B35A-2A799DAF0BDA}" type="presParOf" srcId="{C6DCDADA-0C93-489C-94C5-1F2EB771A1D7}" destId="{8DA15A0F-6B28-4882-99CD-163B64839371}" srcOrd="0" destOrd="0" presId="urn:microsoft.com/office/officeart/2005/8/layout/radial3"/>
    <dgm:cxn modelId="{E7F4FAB5-A352-453C-82FF-DDA143815029}" type="presParOf" srcId="{8DA15A0F-6B28-4882-99CD-163B64839371}" destId="{A55870AD-623F-4257-9DF7-2F57AEAD4FE5}" srcOrd="0" destOrd="0" presId="urn:microsoft.com/office/officeart/2005/8/layout/radial3"/>
    <dgm:cxn modelId="{28E1F044-08CE-433D-8911-36CA6D218B2B}" type="presParOf" srcId="{8DA15A0F-6B28-4882-99CD-163B64839371}" destId="{BB7254D9-F6CC-4F50-8B8A-D809862A5866}" srcOrd="1" destOrd="0" presId="urn:microsoft.com/office/officeart/2005/8/layout/radial3"/>
    <dgm:cxn modelId="{1377A054-C3E0-4191-9BB0-EFFA86FB7EED}" type="presParOf" srcId="{8DA15A0F-6B28-4882-99CD-163B64839371}" destId="{9A2B30D0-F3E7-4F3E-9A03-8E2DFC007420}" srcOrd="2" destOrd="0" presId="urn:microsoft.com/office/officeart/2005/8/layout/radial3"/>
    <dgm:cxn modelId="{EDB4D768-2F3B-4E73-A4A9-AE8B402BD695}" type="presParOf" srcId="{8DA15A0F-6B28-4882-99CD-163B64839371}" destId="{1A94D971-A793-4730-B0D7-4465248881E5}" srcOrd="3" destOrd="0" presId="urn:microsoft.com/office/officeart/2005/8/layout/radial3"/>
    <dgm:cxn modelId="{D1195608-9598-4D6F-90AF-79305E0C5FD4}" type="presParOf" srcId="{8DA15A0F-6B28-4882-99CD-163B64839371}" destId="{8EA5E732-AA5D-4CE8-9F20-37C9189FFFB1}" srcOrd="4" destOrd="0" presId="urn:microsoft.com/office/officeart/2005/8/layout/radial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EF5BF8-2A8A-4271-9428-C860A2A7A64A}">
      <dsp:nvSpPr>
        <dsp:cNvPr id="0" name=""/>
        <dsp:cNvSpPr/>
      </dsp:nvSpPr>
      <dsp:spPr>
        <a:xfrm rot="1150694">
          <a:off x="1174616" y="1456627"/>
          <a:ext cx="500798" cy="59501"/>
        </a:xfrm>
        <a:custGeom>
          <a:avLst/>
          <a:gdLst/>
          <a:ahLst/>
          <a:cxnLst/>
          <a:rect l="0" t="0" r="0" b="0"/>
          <a:pathLst>
            <a:path>
              <a:moveTo>
                <a:pt x="0" y="29750"/>
              </a:moveTo>
              <a:lnTo>
                <a:pt x="500798" y="2975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1EDAF52-8664-47DD-AB92-1D218D7A0C1F}">
      <dsp:nvSpPr>
        <dsp:cNvPr id="0" name=""/>
        <dsp:cNvSpPr/>
      </dsp:nvSpPr>
      <dsp:spPr>
        <a:xfrm rot="19902462">
          <a:off x="1160845" y="889719"/>
          <a:ext cx="463221" cy="59501"/>
        </a:xfrm>
        <a:custGeom>
          <a:avLst/>
          <a:gdLst/>
          <a:ahLst/>
          <a:cxnLst/>
          <a:rect l="0" t="0" r="0" b="0"/>
          <a:pathLst>
            <a:path>
              <a:moveTo>
                <a:pt x="0" y="29750"/>
              </a:moveTo>
              <a:lnTo>
                <a:pt x="463221" y="2975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AA4E611-9B54-41DA-B6BE-ABBC8DB400EB}">
      <dsp:nvSpPr>
        <dsp:cNvPr id="0" name=""/>
        <dsp:cNvSpPr/>
      </dsp:nvSpPr>
      <dsp:spPr>
        <a:xfrm rot="16672686">
          <a:off x="775172" y="748119"/>
          <a:ext cx="113136" cy="59501"/>
        </a:xfrm>
        <a:custGeom>
          <a:avLst/>
          <a:gdLst/>
          <a:ahLst/>
          <a:cxnLst/>
          <a:rect l="0" t="0" r="0" b="0"/>
          <a:pathLst>
            <a:path>
              <a:moveTo>
                <a:pt x="0" y="29750"/>
              </a:moveTo>
              <a:lnTo>
                <a:pt x="113136" y="2975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30FF485-3B56-4CB3-835F-DDCA4BF6DF2E}">
      <dsp:nvSpPr>
        <dsp:cNvPr id="0" name=""/>
        <dsp:cNvSpPr/>
      </dsp:nvSpPr>
      <dsp:spPr>
        <a:xfrm>
          <a:off x="143560" y="873902"/>
          <a:ext cx="1208764" cy="1208764"/>
        </a:xfrm>
        <a:prstGeom prst="ellipse">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90616C-9AAA-43E4-9846-5773F7D04029}">
      <dsp:nvSpPr>
        <dsp:cNvPr id="0" name=""/>
        <dsp:cNvSpPr/>
      </dsp:nvSpPr>
      <dsp:spPr>
        <a:xfrm>
          <a:off x="526568" y="0"/>
          <a:ext cx="725258" cy="725258"/>
        </a:xfrm>
        <a:prstGeom prst="ellipse">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w="9525" cap="flat" cmpd="sng" algn="ctr">
          <a:solidFill>
            <a:schemeClr val="accent2">
              <a:shade val="95000"/>
              <a:satMod val="105000"/>
            </a:schemeClr>
          </a:solidFill>
          <a:prstDash val="solid"/>
        </a:ln>
        <a:effectLst>
          <a:outerShdw blurRad="40000" dist="23000" dir="5400000" rotWithShape="0">
            <a:srgbClr val="000000">
              <a:alpha val="35000"/>
            </a:srgbClr>
          </a:outerShdw>
        </a:effectLst>
      </dsp:spPr>
      <dsp:style>
        <a:lnRef idx="1">
          <a:schemeClr val="accent2"/>
        </a:lnRef>
        <a:fillRef idx="3">
          <a:schemeClr val="accent2"/>
        </a:fillRef>
        <a:effectRef idx="2">
          <a:schemeClr val="accent2"/>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err="1" smtClean="0"/>
            <a:t>UserA</a:t>
          </a:r>
          <a:r>
            <a:rPr lang="en-US" sz="1500" kern="1200" dirty="0" smtClean="0"/>
            <a:t> </a:t>
          </a:r>
          <a:r>
            <a:rPr lang="en-US" sz="1500" kern="1200" dirty="0" err="1" smtClean="0"/>
            <a:t>Prefs</a:t>
          </a:r>
          <a:endParaRPr lang="en-US" sz="1500" kern="1200" dirty="0"/>
        </a:p>
      </dsp:txBody>
      <dsp:txXfrm>
        <a:off x="632780" y="106212"/>
        <a:ext cx="512834" cy="512834"/>
      </dsp:txXfrm>
    </dsp:sp>
    <dsp:sp modelId="{03CE518C-51F7-4189-A6CA-0D58B9E86442}">
      <dsp:nvSpPr>
        <dsp:cNvPr id="0" name=""/>
        <dsp:cNvSpPr/>
      </dsp:nvSpPr>
      <dsp:spPr>
        <a:xfrm>
          <a:off x="1324353" y="0"/>
          <a:ext cx="1087888" cy="7252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28600" lvl="1" indent="-228600" algn="l" defTabSz="1200150">
            <a:lnSpc>
              <a:spcPct val="90000"/>
            </a:lnSpc>
            <a:spcBef>
              <a:spcPct val="0"/>
            </a:spcBef>
            <a:spcAft>
              <a:spcPct val="15000"/>
            </a:spcAft>
            <a:buChar char="••"/>
          </a:pPr>
          <a:endParaRPr lang="en-US" sz="2700" kern="1200" dirty="0"/>
        </a:p>
      </dsp:txBody>
      <dsp:txXfrm>
        <a:off x="1324353" y="0"/>
        <a:ext cx="1087888" cy="725258"/>
      </dsp:txXfrm>
    </dsp:sp>
    <dsp:sp modelId="{7E41C35E-FB49-4BC0-85AC-B4F5F92AA4E3}">
      <dsp:nvSpPr>
        <dsp:cNvPr id="0" name=""/>
        <dsp:cNvSpPr/>
      </dsp:nvSpPr>
      <dsp:spPr>
        <a:xfrm>
          <a:off x="1553079" y="275189"/>
          <a:ext cx="725258" cy="725258"/>
        </a:xfrm>
        <a:prstGeom prst="ellipse">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w="9525" cap="flat" cmpd="sng" algn="ctr">
          <a:solidFill>
            <a:schemeClr val="accent4">
              <a:shade val="95000"/>
              <a:satMod val="105000"/>
            </a:schemeClr>
          </a:solidFill>
          <a:prstDash val="solid"/>
        </a:ln>
        <a:effectLst>
          <a:outerShdw blurRad="40000" dist="23000" dir="5400000" rotWithShape="0">
            <a:srgbClr val="000000">
              <a:alpha val="35000"/>
            </a:srgbClr>
          </a:outerShdw>
        </a:effectLst>
      </dsp:spPr>
      <dsp:style>
        <a:lnRef idx="1">
          <a:schemeClr val="accent4"/>
        </a:lnRef>
        <a:fillRef idx="3">
          <a:schemeClr val="accent4"/>
        </a:fillRef>
        <a:effectRef idx="2">
          <a:schemeClr val="accent4"/>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err="1" smtClean="0"/>
            <a:t>UserB</a:t>
          </a:r>
          <a:r>
            <a:rPr lang="en-US" sz="1500" kern="1200" dirty="0" smtClean="0"/>
            <a:t> </a:t>
          </a:r>
          <a:r>
            <a:rPr lang="en-US" sz="1500" kern="1200" dirty="0" err="1" smtClean="0"/>
            <a:t>Prefs</a:t>
          </a:r>
          <a:endParaRPr lang="en-US" sz="1500" kern="1200" dirty="0"/>
        </a:p>
      </dsp:txBody>
      <dsp:txXfrm>
        <a:off x="1659291" y="381401"/>
        <a:ext cx="512834" cy="512834"/>
      </dsp:txXfrm>
    </dsp:sp>
    <dsp:sp modelId="{CFA08C13-2756-496D-A9E3-5227DAE20984}">
      <dsp:nvSpPr>
        <dsp:cNvPr id="0" name=""/>
        <dsp:cNvSpPr/>
      </dsp:nvSpPr>
      <dsp:spPr>
        <a:xfrm>
          <a:off x="2350864" y="275189"/>
          <a:ext cx="1087888" cy="7252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28600" lvl="1" indent="-228600" algn="l" defTabSz="1200150">
            <a:lnSpc>
              <a:spcPct val="90000"/>
            </a:lnSpc>
            <a:spcBef>
              <a:spcPct val="0"/>
            </a:spcBef>
            <a:spcAft>
              <a:spcPct val="15000"/>
            </a:spcAft>
            <a:buChar char="••"/>
          </a:pPr>
          <a:endParaRPr lang="en-US" sz="2700" kern="1200" dirty="0"/>
        </a:p>
      </dsp:txBody>
      <dsp:txXfrm>
        <a:off x="2350864" y="275189"/>
        <a:ext cx="1087888" cy="725258"/>
      </dsp:txXfrm>
    </dsp:sp>
    <dsp:sp modelId="{352D242E-C7C6-4283-954E-2D6F540481BB}">
      <dsp:nvSpPr>
        <dsp:cNvPr id="0" name=""/>
        <dsp:cNvSpPr/>
      </dsp:nvSpPr>
      <dsp:spPr>
        <a:xfrm>
          <a:off x="1641393" y="1325133"/>
          <a:ext cx="725258" cy="725258"/>
        </a:xfrm>
        <a:prstGeom prst="ellipse">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err="1" smtClean="0"/>
            <a:t>UserC</a:t>
          </a:r>
          <a:r>
            <a:rPr lang="en-US" sz="1500" kern="1200" dirty="0" smtClean="0"/>
            <a:t> </a:t>
          </a:r>
          <a:r>
            <a:rPr lang="en-US" sz="1500" kern="1200" dirty="0" err="1" smtClean="0"/>
            <a:t>Prefs</a:t>
          </a:r>
          <a:endParaRPr lang="en-US" sz="1500" kern="1200" dirty="0"/>
        </a:p>
      </dsp:txBody>
      <dsp:txXfrm>
        <a:off x="1747605" y="1431345"/>
        <a:ext cx="512834" cy="512834"/>
      </dsp:txXfrm>
    </dsp:sp>
    <dsp:sp modelId="{AD779D94-341E-4E7E-A980-D6F5EE2F8FDC}">
      <dsp:nvSpPr>
        <dsp:cNvPr id="0" name=""/>
        <dsp:cNvSpPr/>
      </dsp:nvSpPr>
      <dsp:spPr>
        <a:xfrm>
          <a:off x="2439177" y="1325133"/>
          <a:ext cx="1087888" cy="7252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28600" lvl="1" indent="-228600" algn="l" defTabSz="1200150">
            <a:lnSpc>
              <a:spcPct val="90000"/>
            </a:lnSpc>
            <a:spcBef>
              <a:spcPct val="0"/>
            </a:spcBef>
            <a:spcAft>
              <a:spcPct val="15000"/>
            </a:spcAft>
            <a:buChar char="••"/>
          </a:pPr>
          <a:endParaRPr lang="en-US" sz="2700" kern="1200" dirty="0"/>
        </a:p>
      </dsp:txBody>
      <dsp:txXfrm>
        <a:off x="2439177" y="1325133"/>
        <a:ext cx="1087888" cy="7252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5870AD-623F-4257-9DF7-2F57AEAD4FE5}">
      <dsp:nvSpPr>
        <dsp:cNvPr id="0" name=""/>
        <dsp:cNvSpPr/>
      </dsp:nvSpPr>
      <dsp:spPr>
        <a:xfrm>
          <a:off x="1984550" y="509793"/>
          <a:ext cx="2908841" cy="3254010"/>
        </a:xfrm>
        <a:prstGeom prst="ellipse">
          <a:avLst/>
        </a:prstGeom>
        <a:solidFill>
          <a:schemeClr val="accent3">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48260" tIns="48260" rIns="48260" bIns="48260" numCol="1" spcCol="1270" anchor="ctr" anchorCtr="0">
          <a:noAutofit/>
        </a:bodyPr>
        <a:lstStyle/>
        <a:p>
          <a:pPr lvl="0" algn="ctr" defTabSz="1689100">
            <a:lnSpc>
              <a:spcPct val="90000"/>
            </a:lnSpc>
            <a:spcBef>
              <a:spcPct val="0"/>
            </a:spcBef>
            <a:spcAft>
              <a:spcPct val="35000"/>
            </a:spcAft>
          </a:pPr>
          <a:r>
            <a:rPr lang="en-US" sz="3800" kern="1200" dirty="0" smtClean="0"/>
            <a:t>Operating System</a:t>
          </a:r>
          <a:endParaRPr lang="en-US" sz="3800" kern="1200" dirty="0"/>
        </a:p>
      </dsp:txBody>
      <dsp:txXfrm>
        <a:off x="2410540" y="986332"/>
        <a:ext cx="2056861" cy="2300932"/>
      </dsp:txXfrm>
    </dsp:sp>
    <dsp:sp modelId="{BB7254D9-F6CC-4F50-8B8A-D809862A5866}">
      <dsp:nvSpPr>
        <dsp:cNvPr id="0" name=""/>
        <dsp:cNvSpPr/>
      </dsp:nvSpPr>
      <dsp:spPr>
        <a:xfrm>
          <a:off x="4469839" y="-34268"/>
          <a:ext cx="1060428" cy="1060428"/>
        </a:xfrm>
        <a:prstGeom prst="ellipse">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App 1</a:t>
          </a:r>
          <a:endParaRPr lang="en-US" sz="2400" kern="1200" dirty="0"/>
        </a:p>
      </dsp:txBody>
      <dsp:txXfrm>
        <a:off x="4625135" y="121028"/>
        <a:ext cx="749836" cy="749836"/>
      </dsp:txXfrm>
    </dsp:sp>
    <dsp:sp modelId="{9A2B30D0-F3E7-4F3E-9A03-8E2DFC007420}">
      <dsp:nvSpPr>
        <dsp:cNvPr id="0" name=""/>
        <dsp:cNvSpPr/>
      </dsp:nvSpPr>
      <dsp:spPr>
        <a:xfrm>
          <a:off x="4979648" y="1210784"/>
          <a:ext cx="2125078" cy="2226359"/>
        </a:xfrm>
        <a:prstGeom prst="ellipse">
          <a:avLst/>
        </a:prstGeom>
        <a:solidFill>
          <a:schemeClr val="accent3">
            <a:alpha val="50000"/>
            <a:hueOff val="-3470357"/>
            <a:satOff val="-29245"/>
            <a:lumOff val="2255"/>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App 3</a:t>
          </a:r>
          <a:endParaRPr lang="en-US" sz="2400" kern="1200" dirty="0"/>
        </a:p>
      </dsp:txBody>
      <dsp:txXfrm>
        <a:off x="5290858" y="1536827"/>
        <a:ext cx="1502658" cy="1574273"/>
      </dsp:txXfrm>
    </dsp:sp>
    <dsp:sp modelId="{1A94D971-A793-4730-B0D7-4465248881E5}">
      <dsp:nvSpPr>
        <dsp:cNvPr id="0" name=""/>
        <dsp:cNvSpPr/>
      </dsp:nvSpPr>
      <dsp:spPr>
        <a:xfrm>
          <a:off x="4661026" y="2612725"/>
          <a:ext cx="1169568" cy="1199016"/>
        </a:xfrm>
        <a:prstGeom prst="ellipse">
          <a:avLst/>
        </a:prstGeom>
        <a:solidFill>
          <a:schemeClr val="accent3">
            <a:alpha val="50000"/>
            <a:hueOff val="-5205536"/>
            <a:satOff val="-43868"/>
            <a:lumOff val="3383"/>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App 4</a:t>
          </a:r>
          <a:endParaRPr lang="en-US" sz="2400" kern="1200" dirty="0"/>
        </a:p>
      </dsp:txBody>
      <dsp:txXfrm>
        <a:off x="4832305" y="2788317"/>
        <a:ext cx="827010" cy="847832"/>
      </dsp:txXfrm>
    </dsp:sp>
    <dsp:sp modelId="{8EA5E732-AA5D-4CE8-9F20-37C9189FFFB1}">
      <dsp:nvSpPr>
        <dsp:cNvPr id="0" name=""/>
        <dsp:cNvSpPr/>
      </dsp:nvSpPr>
      <dsp:spPr>
        <a:xfrm>
          <a:off x="732950" y="1346897"/>
          <a:ext cx="1060428" cy="1060428"/>
        </a:xfrm>
        <a:prstGeom prst="ellipse">
          <a:avLst/>
        </a:prstGeom>
        <a:solidFill>
          <a:schemeClr val="accent3">
            <a:alpha val="50000"/>
            <a:hueOff val="-6940715"/>
            <a:satOff val="-58490"/>
            <a:lumOff val="451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App 2</a:t>
          </a:r>
          <a:endParaRPr lang="en-US" sz="2400" kern="1200" dirty="0"/>
        </a:p>
      </dsp:txBody>
      <dsp:txXfrm>
        <a:off x="888246" y="1502193"/>
        <a:ext cx="749836" cy="749836"/>
      </dsp:txXfrm>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456810" cy="465138"/>
          </a:xfrm>
          <a:prstGeom prst="rect">
            <a:avLst/>
          </a:prstGeom>
        </p:spPr>
        <p:txBody>
          <a:bodyPr vert="horz" lIns="91440" tIns="45720" rIns="91440" bIns="45720" rtlCol="0" anchor="b" anchorCtr="0"/>
          <a:lstStyle>
            <a:lvl1pPr algn="r">
              <a:defRPr sz="1200"/>
            </a:lvl1pPr>
          </a:lstStyle>
          <a:p>
            <a:pPr>
              <a:defRPr/>
            </a:pPr>
            <a:fld id="{CCFC2C64-2605-4472-B08B-7B4E90370BB9}" type="datetimeFigureOut">
              <a:rPr lang="en-US"/>
              <a:pPr>
                <a:defRPr/>
              </a:pPr>
              <a:t>5/25/2013</a:t>
            </a:fld>
            <a:endParaRPr lang="en-US" dirty="0"/>
          </a:p>
        </p:txBody>
      </p:sp>
      <p:sp>
        <p:nvSpPr>
          <p:cNvPr id="5" name="Slide Number Placeholder 4"/>
          <p:cNvSpPr>
            <a:spLocks noGrp="1"/>
          </p:cNvSpPr>
          <p:nvPr>
            <p:ph type="sldNum" sz="quarter" idx="3"/>
          </p:nvPr>
        </p:nvSpPr>
        <p:spPr>
          <a:xfrm>
            <a:off x="3884613" y="8829675"/>
            <a:ext cx="2480561" cy="465138"/>
          </a:xfrm>
          <a:prstGeom prst="rect">
            <a:avLst/>
          </a:prstGeom>
        </p:spPr>
        <p:txBody>
          <a:bodyPr vert="horz" lIns="91440" tIns="45720" rIns="91440" bIns="45720" rtlCol="0" anchor="b"/>
          <a:lstStyle>
            <a:lvl1pPr algn="r">
              <a:defRPr sz="1200"/>
            </a:lvl1pPr>
          </a:lstStyle>
          <a:p>
            <a:pPr>
              <a:defRPr/>
            </a:pPr>
            <a:fld id="{DA2B143A-5707-4BEA-B276-9934CEA64645}" type="slidenum">
              <a:rPr lang="en-US"/>
              <a:pPr>
                <a:defRPr/>
              </a:pPr>
              <a:t>‹#›</a:t>
            </a:fld>
            <a:endParaRPr lang="en-US" dirty="0"/>
          </a:p>
        </p:txBody>
      </p:sp>
      <p:grpSp>
        <p:nvGrpSpPr>
          <p:cNvPr id="6" name="Group 68"/>
          <p:cNvGrpSpPr/>
          <p:nvPr/>
        </p:nvGrpSpPr>
        <p:grpSpPr>
          <a:xfrm>
            <a:off x="523876" y="59375"/>
            <a:ext cx="1138669" cy="450787"/>
            <a:chOff x="727075" y="755650"/>
            <a:chExt cx="1776413" cy="703263"/>
          </a:xfrm>
          <a:solidFill>
            <a:srgbClr val="4D4F53"/>
          </a:solidFill>
        </p:grpSpPr>
        <p:sp>
          <p:nvSpPr>
            <p:cNvPr id="7" name="Freeform 57"/>
            <p:cNvSpPr>
              <a:spLocks noEditPoints="1"/>
            </p:cNvSpPr>
            <p:nvPr/>
          </p:nvSpPr>
          <p:spPr bwMode="auto">
            <a:xfrm>
              <a:off x="2416175" y="925513"/>
              <a:ext cx="87313" cy="88900"/>
            </a:xfrm>
            <a:custGeom>
              <a:avLst/>
              <a:gdLst/>
              <a:ahLst/>
              <a:cxnLst>
                <a:cxn ang="0">
                  <a:pos x="17" y="0"/>
                </a:cxn>
                <a:cxn ang="0">
                  <a:pos x="0" y="16"/>
                </a:cxn>
                <a:cxn ang="0">
                  <a:pos x="17" y="33"/>
                </a:cxn>
                <a:cxn ang="0">
                  <a:pos x="33" y="16"/>
                </a:cxn>
                <a:cxn ang="0">
                  <a:pos x="33" y="16"/>
                </a:cxn>
                <a:cxn ang="0">
                  <a:pos x="17" y="0"/>
                </a:cxn>
                <a:cxn ang="0">
                  <a:pos x="17" y="31"/>
                </a:cxn>
                <a:cxn ang="0">
                  <a:pos x="2" y="16"/>
                </a:cxn>
                <a:cxn ang="0">
                  <a:pos x="17" y="2"/>
                </a:cxn>
                <a:cxn ang="0">
                  <a:pos x="31" y="16"/>
                </a:cxn>
                <a:cxn ang="0">
                  <a:pos x="17" y="31"/>
                </a:cxn>
              </a:cxnLst>
              <a:rect l="0" t="0" r="r" b="b"/>
              <a:pathLst>
                <a:path w="33" h="33">
                  <a:moveTo>
                    <a:pt x="17" y="0"/>
                  </a:moveTo>
                  <a:cubicBezTo>
                    <a:pt x="8" y="0"/>
                    <a:pt x="0" y="7"/>
                    <a:pt x="0" y="16"/>
                  </a:cubicBezTo>
                  <a:cubicBezTo>
                    <a:pt x="0" y="25"/>
                    <a:pt x="8" y="33"/>
                    <a:pt x="17" y="33"/>
                  </a:cubicBezTo>
                  <a:cubicBezTo>
                    <a:pt x="26" y="33"/>
                    <a:pt x="33" y="25"/>
                    <a:pt x="33" y="16"/>
                  </a:cubicBezTo>
                  <a:cubicBezTo>
                    <a:pt x="33" y="16"/>
                    <a:pt x="33" y="16"/>
                    <a:pt x="33" y="16"/>
                  </a:cubicBezTo>
                  <a:cubicBezTo>
                    <a:pt x="33" y="7"/>
                    <a:pt x="26" y="0"/>
                    <a:pt x="17" y="0"/>
                  </a:cubicBezTo>
                  <a:close/>
                  <a:moveTo>
                    <a:pt x="17" y="31"/>
                  </a:moveTo>
                  <a:cubicBezTo>
                    <a:pt x="9" y="31"/>
                    <a:pt x="2" y="24"/>
                    <a:pt x="2" y="16"/>
                  </a:cubicBezTo>
                  <a:cubicBezTo>
                    <a:pt x="2" y="8"/>
                    <a:pt x="9" y="2"/>
                    <a:pt x="17" y="2"/>
                  </a:cubicBezTo>
                  <a:cubicBezTo>
                    <a:pt x="25" y="2"/>
                    <a:pt x="31" y="8"/>
                    <a:pt x="31" y="16"/>
                  </a:cubicBezTo>
                  <a:cubicBezTo>
                    <a:pt x="31" y="24"/>
                    <a:pt x="25" y="31"/>
                    <a:pt x="17" y="31"/>
                  </a:cubicBezTo>
                  <a:close/>
                </a:path>
              </a:pathLst>
            </a:custGeom>
            <a:grpFill/>
            <a:ln w="9525">
              <a:noFill/>
              <a:round/>
              <a:headEnd/>
              <a:tailEnd/>
            </a:ln>
          </p:spPr>
          <p:txBody>
            <a:bodyPr/>
            <a:lstStyle/>
            <a:p>
              <a:pPr>
                <a:defRPr/>
              </a:pPr>
              <a:endParaRPr lang="en-US"/>
            </a:p>
          </p:txBody>
        </p:sp>
        <p:sp>
          <p:nvSpPr>
            <p:cNvPr id="8" name="Freeform 58"/>
            <p:cNvSpPr>
              <a:spLocks noEditPoints="1"/>
            </p:cNvSpPr>
            <p:nvPr/>
          </p:nvSpPr>
          <p:spPr bwMode="auto">
            <a:xfrm>
              <a:off x="2443163" y="944563"/>
              <a:ext cx="36513" cy="47625"/>
            </a:xfrm>
            <a:custGeom>
              <a:avLst/>
              <a:gdLst/>
              <a:ahLst/>
              <a:cxnLst>
                <a:cxn ang="0">
                  <a:pos x="14" y="5"/>
                </a:cxn>
                <a:cxn ang="0">
                  <a:pos x="6" y="0"/>
                </a:cxn>
                <a:cxn ang="0">
                  <a:pos x="0" y="0"/>
                </a:cxn>
                <a:cxn ang="0">
                  <a:pos x="0" y="18"/>
                </a:cxn>
                <a:cxn ang="0">
                  <a:pos x="3" y="18"/>
                </a:cxn>
                <a:cxn ang="0">
                  <a:pos x="3" y="11"/>
                </a:cxn>
                <a:cxn ang="0">
                  <a:pos x="6" y="11"/>
                </a:cxn>
                <a:cxn ang="0">
                  <a:pos x="11" y="16"/>
                </a:cxn>
                <a:cxn ang="0">
                  <a:pos x="11" y="18"/>
                </a:cxn>
                <a:cxn ang="0">
                  <a:pos x="14" y="18"/>
                </a:cxn>
                <a:cxn ang="0">
                  <a:pos x="14" y="15"/>
                </a:cxn>
                <a:cxn ang="0">
                  <a:pos x="10" y="10"/>
                </a:cxn>
                <a:cxn ang="0">
                  <a:pos x="14" y="5"/>
                </a:cxn>
                <a:cxn ang="0">
                  <a:pos x="6" y="9"/>
                </a:cxn>
                <a:cxn ang="0">
                  <a:pos x="3" y="9"/>
                </a:cxn>
                <a:cxn ang="0">
                  <a:pos x="3" y="2"/>
                </a:cxn>
                <a:cxn ang="0">
                  <a:pos x="6" y="2"/>
                </a:cxn>
                <a:cxn ang="0">
                  <a:pos x="11" y="5"/>
                </a:cxn>
                <a:cxn ang="0">
                  <a:pos x="6" y="9"/>
                </a:cxn>
              </a:cxnLst>
              <a:rect l="0" t="0" r="r" b="b"/>
              <a:pathLst>
                <a:path w="14" h="18">
                  <a:moveTo>
                    <a:pt x="14" y="5"/>
                  </a:moveTo>
                  <a:cubicBezTo>
                    <a:pt x="14" y="1"/>
                    <a:pt x="10" y="0"/>
                    <a:pt x="6" y="0"/>
                  </a:cubicBezTo>
                  <a:cubicBezTo>
                    <a:pt x="0" y="0"/>
                    <a:pt x="0" y="0"/>
                    <a:pt x="0" y="0"/>
                  </a:cubicBezTo>
                  <a:cubicBezTo>
                    <a:pt x="0" y="18"/>
                    <a:pt x="0" y="18"/>
                    <a:pt x="0" y="18"/>
                  </a:cubicBezTo>
                  <a:cubicBezTo>
                    <a:pt x="3" y="18"/>
                    <a:pt x="3" y="18"/>
                    <a:pt x="3" y="18"/>
                  </a:cubicBezTo>
                  <a:cubicBezTo>
                    <a:pt x="3" y="11"/>
                    <a:pt x="3" y="11"/>
                    <a:pt x="3" y="11"/>
                  </a:cubicBezTo>
                  <a:cubicBezTo>
                    <a:pt x="6" y="11"/>
                    <a:pt x="6" y="11"/>
                    <a:pt x="6" y="11"/>
                  </a:cubicBezTo>
                  <a:cubicBezTo>
                    <a:pt x="10" y="11"/>
                    <a:pt x="11" y="12"/>
                    <a:pt x="11" y="16"/>
                  </a:cubicBezTo>
                  <a:cubicBezTo>
                    <a:pt x="11" y="17"/>
                    <a:pt x="11" y="18"/>
                    <a:pt x="11" y="18"/>
                  </a:cubicBezTo>
                  <a:cubicBezTo>
                    <a:pt x="14" y="18"/>
                    <a:pt x="14" y="18"/>
                    <a:pt x="14" y="18"/>
                  </a:cubicBezTo>
                  <a:cubicBezTo>
                    <a:pt x="14" y="18"/>
                    <a:pt x="14" y="17"/>
                    <a:pt x="14" y="15"/>
                  </a:cubicBezTo>
                  <a:cubicBezTo>
                    <a:pt x="14" y="12"/>
                    <a:pt x="12" y="10"/>
                    <a:pt x="10" y="10"/>
                  </a:cubicBezTo>
                  <a:cubicBezTo>
                    <a:pt x="12" y="9"/>
                    <a:pt x="14" y="8"/>
                    <a:pt x="14" y="5"/>
                  </a:cubicBezTo>
                  <a:close/>
                  <a:moveTo>
                    <a:pt x="6" y="9"/>
                  </a:moveTo>
                  <a:cubicBezTo>
                    <a:pt x="3" y="9"/>
                    <a:pt x="3" y="9"/>
                    <a:pt x="3" y="9"/>
                  </a:cubicBezTo>
                  <a:cubicBezTo>
                    <a:pt x="3" y="2"/>
                    <a:pt x="3" y="2"/>
                    <a:pt x="3" y="2"/>
                  </a:cubicBezTo>
                  <a:cubicBezTo>
                    <a:pt x="6" y="2"/>
                    <a:pt x="6" y="2"/>
                    <a:pt x="6" y="2"/>
                  </a:cubicBezTo>
                  <a:cubicBezTo>
                    <a:pt x="9" y="2"/>
                    <a:pt x="11" y="3"/>
                    <a:pt x="11" y="5"/>
                  </a:cubicBezTo>
                  <a:cubicBezTo>
                    <a:pt x="11" y="8"/>
                    <a:pt x="9" y="9"/>
                    <a:pt x="6" y="9"/>
                  </a:cubicBezTo>
                  <a:close/>
                </a:path>
              </a:pathLst>
            </a:custGeom>
            <a:grpFill/>
            <a:ln w="9525">
              <a:noFill/>
              <a:round/>
              <a:headEnd/>
              <a:tailEnd/>
            </a:ln>
          </p:spPr>
          <p:txBody>
            <a:bodyPr/>
            <a:lstStyle/>
            <a:p>
              <a:pPr>
                <a:defRPr/>
              </a:pPr>
              <a:endParaRPr lang="en-US"/>
            </a:p>
          </p:txBody>
        </p:sp>
        <p:sp>
          <p:nvSpPr>
            <p:cNvPr id="9" name="Freeform 59"/>
            <p:cNvSpPr>
              <a:spLocks/>
            </p:cNvSpPr>
            <p:nvPr/>
          </p:nvSpPr>
          <p:spPr bwMode="auto">
            <a:xfrm>
              <a:off x="1227138" y="925513"/>
              <a:ext cx="276225" cy="366713"/>
            </a:xfrm>
            <a:custGeom>
              <a:avLst/>
              <a:gdLst/>
              <a:ahLst/>
              <a:cxnLst>
                <a:cxn ang="0">
                  <a:pos x="52" y="231"/>
                </a:cxn>
                <a:cxn ang="0">
                  <a:pos x="121" y="231"/>
                </a:cxn>
                <a:cxn ang="0">
                  <a:pos x="121" y="61"/>
                </a:cxn>
                <a:cxn ang="0">
                  <a:pos x="174" y="61"/>
                </a:cxn>
                <a:cxn ang="0">
                  <a:pos x="174" y="0"/>
                </a:cxn>
                <a:cxn ang="0">
                  <a:pos x="0" y="0"/>
                </a:cxn>
                <a:cxn ang="0">
                  <a:pos x="0" y="61"/>
                </a:cxn>
                <a:cxn ang="0">
                  <a:pos x="52" y="61"/>
                </a:cxn>
                <a:cxn ang="0">
                  <a:pos x="52" y="231"/>
                </a:cxn>
              </a:cxnLst>
              <a:rect l="0" t="0" r="r" b="b"/>
              <a:pathLst>
                <a:path w="174" h="231">
                  <a:moveTo>
                    <a:pt x="52" y="231"/>
                  </a:moveTo>
                  <a:lnTo>
                    <a:pt x="121" y="231"/>
                  </a:lnTo>
                  <a:lnTo>
                    <a:pt x="121" y="61"/>
                  </a:lnTo>
                  <a:lnTo>
                    <a:pt x="174" y="61"/>
                  </a:lnTo>
                  <a:lnTo>
                    <a:pt x="174" y="0"/>
                  </a:lnTo>
                  <a:lnTo>
                    <a:pt x="0" y="0"/>
                  </a:lnTo>
                  <a:lnTo>
                    <a:pt x="0" y="61"/>
                  </a:lnTo>
                  <a:lnTo>
                    <a:pt x="52" y="61"/>
                  </a:lnTo>
                  <a:lnTo>
                    <a:pt x="52" y="231"/>
                  </a:lnTo>
                  <a:close/>
                </a:path>
              </a:pathLst>
            </a:custGeom>
            <a:grpFill/>
            <a:ln w="9525">
              <a:noFill/>
              <a:round/>
              <a:headEnd/>
              <a:tailEnd/>
            </a:ln>
          </p:spPr>
          <p:txBody>
            <a:bodyPr/>
            <a:lstStyle/>
            <a:p>
              <a:pPr>
                <a:defRPr/>
              </a:pPr>
              <a:endParaRPr lang="en-US"/>
            </a:p>
          </p:txBody>
        </p:sp>
        <p:sp>
          <p:nvSpPr>
            <p:cNvPr id="10" name="Rectangle 60"/>
            <p:cNvSpPr>
              <a:spLocks noChangeArrowheads="1"/>
            </p:cNvSpPr>
            <p:nvPr/>
          </p:nvSpPr>
          <p:spPr bwMode="auto">
            <a:xfrm>
              <a:off x="1876425" y="925513"/>
              <a:ext cx="107950" cy="366713"/>
            </a:xfrm>
            <a:prstGeom prst="rect">
              <a:avLst/>
            </a:prstGeom>
            <a:grpFill/>
            <a:ln w="9525">
              <a:noFill/>
              <a:miter lim="800000"/>
              <a:headEnd/>
              <a:tailEnd/>
            </a:ln>
          </p:spPr>
          <p:txBody>
            <a:bodyPr/>
            <a:lstStyle/>
            <a:p>
              <a:pPr>
                <a:defRPr/>
              </a:pPr>
              <a:endParaRPr lang="en-US"/>
            </a:p>
          </p:txBody>
        </p:sp>
        <p:sp>
          <p:nvSpPr>
            <p:cNvPr id="11" name="Freeform 61"/>
            <p:cNvSpPr>
              <a:spLocks/>
            </p:cNvSpPr>
            <p:nvPr/>
          </p:nvSpPr>
          <p:spPr bwMode="auto">
            <a:xfrm>
              <a:off x="2001838" y="925513"/>
              <a:ext cx="401638" cy="366713"/>
            </a:xfrm>
            <a:custGeom>
              <a:avLst/>
              <a:gdLst/>
              <a:ahLst/>
              <a:cxnLst>
                <a:cxn ang="0">
                  <a:pos x="83" y="231"/>
                </a:cxn>
                <a:cxn ang="0">
                  <a:pos x="132" y="164"/>
                </a:cxn>
                <a:cxn ang="0">
                  <a:pos x="170" y="231"/>
                </a:cxn>
                <a:cxn ang="0">
                  <a:pos x="253" y="231"/>
                </a:cxn>
                <a:cxn ang="0">
                  <a:pos x="172" y="106"/>
                </a:cxn>
                <a:cxn ang="0">
                  <a:pos x="249" y="0"/>
                </a:cxn>
                <a:cxn ang="0">
                  <a:pos x="164" y="0"/>
                </a:cxn>
                <a:cxn ang="0">
                  <a:pos x="132" y="49"/>
                </a:cxn>
                <a:cxn ang="0">
                  <a:pos x="105" y="0"/>
                </a:cxn>
                <a:cxn ang="0">
                  <a:pos x="21" y="0"/>
                </a:cxn>
                <a:cxn ang="0">
                  <a:pos x="92" y="106"/>
                </a:cxn>
                <a:cxn ang="0">
                  <a:pos x="0" y="231"/>
                </a:cxn>
                <a:cxn ang="0">
                  <a:pos x="83" y="231"/>
                </a:cxn>
              </a:cxnLst>
              <a:rect l="0" t="0" r="r" b="b"/>
              <a:pathLst>
                <a:path w="253" h="231">
                  <a:moveTo>
                    <a:pt x="83" y="231"/>
                  </a:moveTo>
                  <a:lnTo>
                    <a:pt x="132" y="164"/>
                  </a:lnTo>
                  <a:lnTo>
                    <a:pt x="170" y="231"/>
                  </a:lnTo>
                  <a:lnTo>
                    <a:pt x="253" y="231"/>
                  </a:lnTo>
                  <a:lnTo>
                    <a:pt x="172" y="106"/>
                  </a:lnTo>
                  <a:lnTo>
                    <a:pt x="249" y="0"/>
                  </a:lnTo>
                  <a:lnTo>
                    <a:pt x="164" y="0"/>
                  </a:lnTo>
                  <a:lnTo>
                    <a:pt x="132" y="49"/>
                  </a:lnTo>
                  <a:lnTo>
                    <a:pt x="105" y="0"/>
                  </a:lnTo>
                  <a:lnTo>
                    <a:pt x="21" y="0"/>
                  </a:lnTo>
                  <a:lnTo>
                    <a:pt x="92" y="106"/>
                  </a:lnTo>
                  <a:lnTo>
                    <a:pt x="0" y="231"/>
                  </a:lnTo>
                  <a:lnTo>
                    <a:pt x="83" y="231"/>
                  </a:lnTo>
                  <a:close/>
                </a:path>
              </a:pathLst>
            </a:custGeom>
            <a:grpFill/>
            <a:ln w="9525">
              <a:noFill/>
              <a:round/>
              <a:headEnd/>
              <a:tailEnd/>
            </a:ln>
          </p:spPr>
          <p:txBody>
            <a:bodyPr/>
            <a:lstStyle/>
            <a:p>
              <a:pPr>
                <a:defRPr/>
              </a:pPr>
              <a:endParaRPr lang="en-US"/>
            </a:p>
          </p:txBody>
        </p:sp>
        <p:sp>
          <p:nvSpPr>
            <p:cNvPr id="12" name="Rectangle 62"/>
            <p:cNvSpPr>
              <a:spLocks noChangeArrowheads="1"/>
            </p:cNvSpPr>
            <p:nvPr/>
          </p:nvSpPr>
          <p:spPr bwMode="auto">
            <a:xfrm>
              <a:off x="1089025" y="925513"/>
              <a:ext cx="109538" cy="366713"/>
            </a:xfrm>
            <a:prstGeom prst="rect">
              <a:avLst/>
            </a:prstGeom>
            <a:grpFill/>
            <a:ln w="9525">
              <a:noFill/>
              <a:miter lim="800000"/>
              <a:headEnd/>
              <a:tailEnd/>
            </a:ln>
          </p:spPr>
          <p:txBody>
            <a:bodyPr/>
            <a:lstStyle/>
            <a:p>
              <a:pPr>
                <a:defRPr/>
              </a:pPr>
              <a:endParaRPr lang="en-US"/>
            </a:p>
          </p:txBody>
        </p:sp>
        <p:sp>
          <p:nvSpPr>
            <p:cNvPr id="13" name="Freeform 63"/>
            <p:cNvSpPr>
              <a:spLocks/>
            </p:cNvSpPr>
            <p:nvPr/>
          </p:nvSpPr>
          <p:spPr bwMode="auto">
            <a:xfrm>
              <a:off x="727075" y="917575"/>
              <a:ext cx="327025" cy="382588"/>
            </a:xfrm>
            <a:custGeom>
              <a:avLst/>
              <a:gdLst/>
              <a:ahLst/>
              <a:cxnLst>
                <a:cxn ang="0">
                  <a:pos x="72" y="143"/>
                </a:cxn>
                <a:cxn ang="0">
                  <a:pos x="123" y="121"/>
                </a:cxn>
                <a:cxn ang="0">
                  <a:pos x="102" y="86"/>
                </a:cxn>
                <a:cxn ang="0">
                  <a:pos x="72" y="103"/>
                </a:cxn>
                <a:cxn ang="0">
                  <a:pos x="42" y="71"/>
                </a:cxn>
                <a:cxn ang="0">
                  <a:pos x="72" y="40"/>
                </a:cxn>
                <a:cxn ang="0">
                  <a:pos x="102" y="57"/>
                </a:cxn>
                <a:cxn ang="0">
                  <a:pos x="123" y="22"/>
                </a:cxn>
                <a:cxn ang="0">
                  <a:pos x="72" y="0"/>
                </a:cxn>
                <a:cxn ang="0">
                  <a:pos x="0" y="71"/>
                </a:cxn>
                <a:cxn ang="0">
                  <a:pos x="0" y="72"/>
                </a:cxn>
                <a:cxn ang="0">
                  <a:pos x="72" y="143"/>
                </a:cxn>
              </a:cxnLst>
              <a:rect l="0" t="0" r="r" b="b"/>
              <a:pathLst>
                <a:path w="123" h="143">
                  <a:moveTo>
                    <a:pt x="72" y="143"/>
                  </a:moveTo>
                  <a:cubicBezTo>
                    <a:pt x="92" y="143"/>
                    <a:pt x="110" y="135"/>
                    <a:pt x="123" y="121"/>
                  </a:cubicBezTo>
                  <a:cubicBezTo>
                    <a:pt x="102" y="86"/>
                    <a:pt x="102" y="86"/>
                    <a:pt x="102" y="86"/>
                  </a:cubicBezTo>
                  <a:cubicBezTo>
                    <a:pt x="96" y="96"/>
                    <a:pt x="84" y="103"/>
                    <a:pt x="72" y="103"/>
                  </a:cubicBezTo>
                  <a:cubicBezTo>
                    <a:pt x="54" y="103"/>
                    <a:pt x="42" y="89"/>
                    <a:pt x="42" y="71"/>
                  </a:cubicBezTo>
                  <a:cubicBezTo>
                    <a:pt x="42" y="54"/>
                    <a:pt x="54" y="40"/>
                    <a:pt x="72" y="40"/>
                  </a:cubicBezTo>
                  <a:cubicBezTo>
                    <a:pt x="84" y="40"/>
                    <a:pt x="96" y="47"/>
                    <a:pt x="102" y="57"/>
                  </a:cubicBezTo>
                  <a:cubicBezTo>
                    <a:pt x="123" y="22"/>
                    <a:pt x="123" y="22"/>
                    <a:pt x="123" y="22"/>
                  </a:cubicBezTo>
                  <a:cubicBezTo>
                    <a:pt x="110" y="8"/>
                    <a:pt x="92" y="0"/>
                    <a:pt x="72" y="0"/>
                  </a:cubicBezTo>
                  <a:cubicBezTo>
                    <a:pt x="32" y="0"/>
                    <a:pt x="0" y="32"/>
                    <a:pt x="0" y="71"/>
                  </a:cubicBezTo>
                  <a:cubicBezTo>
                    <a:pt x="0" y="72"/>
                    <a:pt x="0" y="72"/>
                    <a:pt x="0" y="72"/>
                  </a:cubicBezTo>
                  <a:cubicBezTo>
                    <a:pt x="0" y="111"/>
                    <a:pt x="32" y="143"/>
                    <a:pt x="72" y="143"/>
                  </a:cubicBezTo>
                  <a:close/>
                </a:path>
              </a:pathLst>
            </a:custGeom>
            <a:grpFill/>
            <a:ln w="9525">
              <a:noFill/>
              <a:round/>
              <a:headEnd/>
              <a:tailEnd/>
            </a:ln>
          </p:spPr>
          <p:txBody>
            <a:bodyPr/>
            <a:lstStyle/>
            <a:p>
              <a:pPr>
                <a:defRPr/>
              </a:pPr>
              <a:endParaRPr lang="en-US"/>
            </a:p>
          </p:txBody>
        </p:sp>
        <p:sp>
          <p:nvSpPr>
            <p:cNvPr id="14" name="Freeform 64"/>
            <p:cNvSpPr>
              <a:spLocks noEditPoints="1"/>
            </p:cNvSpPr>
            <p:nvPr/>
          </p:nvSpPr>
          <p:spPr bwMode="auto">
            <a:xfrm>
              <a:off x="1533525" y="925513"/>
              <a:ext cx="315913" cy="366713"/>
            </a:xfrm>
            <a:custGeom>
              <a:avLst/>
              <a:gdLst/>
              <a:ahLst/>
              <a:cxnLst>
                <a:cxn ang="0">
                  <a:pos x="41" y="96"/>
                </a:cxn>
                <a:cxn ang="0">
                  <a:pos x="67" y="137"/>
                </a:cxn>
                <a:cxn ang="0">
                  <a:pos x="119" y="137"/>
                </a:cxn>
                <a:cxn ang="0">
                  <a:pos x="77" y="82"/>
                </a:cxn>
                <a:cxn ang="0">
                  <a:pos x="102" y="43"/>
                </a:cxn>
                <a:cxn ang="0">
                  <a:pos x="91" y="13"/>
                </a:cxn>
                <a:cxn ang="0">
                  <a:pos x="54" y="0"/>
                </a:cxn>
                <a:cxn ang="0">
                  <a:pos x="0" y="0"/>
                </a:cxn>
                <a:cxn ang="0">
                  <a:pos x="0" y="137"/>
                </a:cxn>
                <a:cxn ang="0">
                  <a:pos x="41" y="137"/>
                </a:cxn>
                <a:cxn ang="0">
                  <a:pos x="41" y="96"/>
                </a:cxn>
                <a:cxn ang="0">
                  <a:pos x="41" y="29"/>
                </a:cxn>
                <a:cxn ang="0">
                  <a:pos x="62" y="35"/>
                </a:cxn>
                <a:cxn ang="0">
                  <a:pos x="66" y="46"/>
                </a:cxn>
                <a:cxn ang="0">
                  <a:pos x="41" y="62"/>
                </a:cxn>
                <a:cxn ang="0">
                  <a:pos x="41" y="29"/>
                </a:cxn>
              </a:cxnLst>
              <a:rect l="0" t="0" r="r" b="b"/>
              <a:pathLst>
                <a:path w="119" h="137">
                  <a:moveTo>
                    <a:pt x="41" y="96"/>
                  </a:moveTo>
                  <a:cubicBezTo>
                    <a:pt x="67" y="137"/>
                    <a:pt x="67" y="137"/>
                    <a:pt x="67" y="137"/>
                  </a:cubicBezTo>
                  <a:cubicBezTo>
                    <a:pt x="119" y="137"/>
                    <a:pt x="119" y="137"/>
                    <a:pt x="119" y="137"/>
                  </a:cubicBezTo>
                  <a:cubicBezTo>
                    <a:pt x="77" y="82"/>
                    <a:pt x="77" y="82"/>
                    <a:pt x="77" y="82"/>
                  </a:cubicBezTo>
                  <a:cubicBezTo>
                    <a:pt x="92" y="77"/>
                    <a:pt x="102" y="62"/>
                    <a:pt x="102" y="43"/>
                  </a:cubicBezTo>
                  <a:cubicBezTo>
                    <a:pt x="102" y="31"/>
                    <a:pt x="99" y="20"/>
                    <a:pt x="91" y="13"/>
                  </a:cubicBezTo>
                  <a:cubicBezTo>
                    <a:pt x="82" y="4"/>
                    <a:pt x="70" y="0"/>
                    <a:pt x="54" y="0"/>
                  </a:cubicBezTo>
                  <a:cubicBezTo>
                    <a:pt x="0" y="0"/>
                    <a:pt x="0" y="0"/>
                    <a:pt x="0" y="0"/>
                  </a:cubicBezTo>
                  <a:cubicBezTo>
                    <a:pt x="0" y="137"/>
                    <a:pt x="0" y="137"/>
                    <a:pt x="0" y="137"/>
                  </a:cubicBezTo>
                  <a:cubicBezTo>
                    <a:pt x="41" y="137"/>
                    <a:pt x="41" y="137"/>
                    <a:pt x="41" y="137"/>
                  </a:cubicBezTo>
                  <a:lnTo>
                    <a:pt x="41" y="96"/>
                  </a:lnTo>
                  <a:close/>
                  <a:moveTo>
                    <a:pt x="41" y="29"/>
                  </a:moveTo>
                  <a:cubicBezTo>
                    <a:pt x="48" y="29"/>
                    <a:pt x="57" y="30"/>
                    <a:pt x="62" y="35"/>
                  </a:cubicBezTo>
                  <a:cubicBezTo>
                    <a:pt x="64" y="37"/>
                    <a:pt x="66" y="41"/>
                    <a:pt x="66" y="46"/>
                  </a:cubicBezTo>
                  <a:cubicBezTo>
                    <a:pt x="66" y="57"/>
                    <a:pt x="58" y="61"/>
                    <a:pt x="41" y="62"/>
                  </a:cubicBezTo>
                  <a:lnTo>
                    <a:pt x="41" y="29"/>
                  </a:lnTo>
                  <a:close/>
                </a:path>
              </a:pathLst>
            </a:custGeom>
            <a:grpFill/>
            <a:ln w="9525">
              <a:noFill/>
              <a:round/>
              <a:headEnd/>
              <a:tailEnd/>
            </a:ln>
          </p:spPr>
          <p:txBody>
            <a:bodyPr/>
            <a:lstStyle/>
            <a:p>
              <a:pPr>
                <a:defRPr/>
              </a:pPr>
              <a:endParaRPr lang="en-US"/>
            </a:p>
          </p:txBody>
        </p:sp>
        <p:sp>
          <p:nvSpPr>
            <p:cNvPr id="15" name="Oval 65"/>
            <p:cNvSpPr>
              <a:spLocks noChangeArrowheads="1"/>
            </p:cNvSpPr>
            <p:nvPr/>
          </p:nvSpPr>
          <p:spPr bwMode="auto">
            <a:xfrm>
              <a:off x="1074738" y="755650"/>
              <a:ext cx="136525" cy="139700"/>
            </a:xfrm>
            <a:prstGeom prst="ellipse">
              <a:avLst/>
            </a:prstGeom>
            <a:grpFill/>
            <a:ln w="9525">
              <a:noFill/>
              <a:round/>
              <a:headEnd/>
              <a:tailEnd/>
            </a:ln>
          </p:spPr>
          <p:txBody>
            <a:bodyPr/>
            <a:lstStyle/>
            <a:p>
              <a:pPr>
                <a:defRPr/>
              </a:pPr>
              <a:endParaRPr lang="en-US"/>
            </a:p>
          </p:txBody>
        </p:sp>
        <p:sp>
          <p:nvSpPr>
            <p:cNvPr id="16" name="Oval 66"/>
            <p:cNvSpPr>
              <a:spLocks noChangeArrowheads="1"/>
            </p:cNvSpPr>
            <p:nvPr/>
          </p:nvSpPr>
          <p:spPr bwMode="auto">
            <a:xfrm>
              <a:off x="1860550" y="1322388"/>
              <a:ext cx="138113" cy="136525"/>
            </a:xfrm>
            <a:prstGeom prst="ellipse">
              <a:avLst/>
            </a:prstGeom>
            <a:grpFill/>
            <a:ln w="9525">
              <a:noFill/>
              <a:round/>
              <a:headEnd/>
              <a:tailEnd/>
            </a:ln>
          </p:spPr>
          <p:txBody>
            <a:bodyPr/>
            <a:lstStyle/>
            <a:p>
              <a:pPr>
                <a:defRPr/>
              </a:pPr>
              <a:endParaRPr lang="en-US"/>
            </a:p>
          </p:txBody>
        </p:sp>
      </p:grpSp>
    </p:spTree>
    <p:extLst>
      <p:ext uri="{BB962C8B-B14F-4D97-AF65-F5344CB8AC3E}">
        <p14:creationId xmlns:p14="http://schemas.microsoft.com/office/powerpoint/2010/main" val="38807398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Rectangle 3"/>
          <p:cNvSpPr>
            <a:spLocks noGrp="1" noChangeArrowheads="1"/>
          </p:cNvSpPr>
          <p:nvPr>
            <p:ph type="dt" idx="1"/>
          </p:nvPr>
        </p:nvSpPr>
        <p:spPr bwMode="auto">
          <a:xfrm>
            <a:off x="3884613" y="0"/>
            <a:ext cx="22987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pitchFamily="34" charset="0"/>
              </a:defRPr>
            </a:lvl1pPr>
          </a:lstStyle>
          <a:p>
            <a:pPr>
              <a:defRPr/>
            </a:pPr>
            <a:fld id="{78C93FE8-3C42-4467-93C0-FA07AE06CEE7}" type="datetimeFigureOut">
              <a:rPr lang="en-US"/>
              <a:pPr>
                <a:defRPr/>
              </a:pPr>
              <a:t>5/25/2013</a:t>
            </a:fld>
            <a:endParaRPr lang="en-US" dirty="0"/>
          </a:p>
        </p:txBody>
      </p:sp>
      <p:sp>
        <p:nvSpPr>
          <p:cNvPr id="22531" name="Rectangle 4"/>
          <p:cNvSpPr>
            <a:spLocks noGrp="1" noRot="1" noChangeAspect="1" noChangeArrowheads="1" noTextEdit="1"/>
          </p:cNvSpPr>
          <p:nvPr>
            <p:ph type="sldImg" idx="2"/>
          </p:nvPr>
        </p:nvSpPr>
        <p:spPr bwMode="auto">
          <a:xfrm>
            <a:off x="671513" y="698500"/>
            <a:ext cx="5514975" cy="3103563"/>
          </a:xfrm>
          <a:prstGeom prst="rect">
            <a:avLst/>
          </a:prstGeom>
          <a:noFill/>
          <a:ln w="9525">
            <a:solidFill>
              <a:srgbClr val="000000"/>
            </a:solidFill>
            <a:miter lim="800000"/>
            <a:headEnd/>
            <a:tailEnd/>
          </a:ln>
        </p:spPr>
      </p:sp>
      <p:sp>
        <p:nvSpPr>
          <p:cNvPr id="21509" name="Rectangle 5"/>
          <p:cNvSpPr>
            <a:spLocks noGrp="1" noChangeArrowheads="1"/>
          </p:cNvSpPr>
          <p:nvPr>
            <p:ph type="body" sz="quarter" idx="3"/>
          </p:nvPr>
        </p:nvSpPr>
        <p:spPr bwMode="auto">
          <a:xfrm>
            <a:off x="685800" y="3942609"/>
            <a:ext cx="5486400" cy="48332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21511" name="Rectangle 7"/>
          <p:cNvSpPr>
            <a:spLocks noGrp="1" noChangeArrowheads="1"/>
          </p:cNvSpPr>
          <p:nvPr>
            <p:ph type="sldNum" sz="quarter" idx="5"/>
          </p:nvPr>
        </p:nvSpPr>
        <p:spPr bwMode="auto">
          <a:xfrm>
            <a:off x="3884613" y="8829675"/>
            <a:ext cx="22987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pitchFamily="34" charset="0"/>
              </a:defRPr>
            </a:lvl1pPr>
          </a:lstStyle>
          <a:p>
            <a:pPr>
              <a:defRPr/>
            </a:pPr>
            <a:fld id="{7203375E-CEC1-4AC3-BBFC-3A408BFC860A}" type="slidenum">
              <a:rPr lang="en-US"/>
              <a:pPr>
                <a:defRPr/>
              </a:pPr>
              <a:t>‹#›</a:t>
            </a:fld>
            <a:endParaRPr lang="en-US" dirty="0"/>
          </a:p>
        </p:txBody>
      </p:sp>
      <p:grpSp>
        <p:nvGrpSpPr>
          <p:cNvPr id="7" name="Group 68"/>
          <p:cNvGrpSpPr/>
          <p:nvPr/>
        </p:nvGrpSpPr>
        <p:grpSpPr>
          <a:xfrm>
            <a:off x="666380" y="106875"/>
            <a:ext cx="972415" cy="384969"/>
            <a:chOff x="727075" y="755650"/>
            <a:chExt cx="1776413" cy="703263"/>
          </a:xfrm>
          <a:solidFill>
            <a:srgbClr val="4D4F53"/>
          </a:solidFill>
        </p:grpSpPr>
        <p:sp>
          <p:nvSpPr>
            <p:cNvPr id="8" name="Freeform 57"/>
            <p:cNvSpPr>
              <a:spLocks noEditPoints="1"/>
            </p:cNvSpPr>
            <p:nvPr/>
          </p:nvSpPr>
          <p:spPr bwMode="auto">
            <a:xfrm>
              <a:off x="2416175" y="925513"/>
              <a:ext cx="87313" cy="88900"/>
            </a:xfrm>
            <a:custGeom>
              <a:avLst/>
              <a:gdLst/>
              <a:ahLst/>
              <a:cxnLst>
                <a:cxn ang="0">
                  <a:pos x="17" y="0"/>
                </a:cxn>
                <a:cxn ang="0">
                  <a:pos x="0" y="16"/>
                </a:cxn>
                <a:cxn ang="0">
                  <a:pos x="17" y="33"/>
                </a:cxn>
                <a:cxn ang="0">
                  <a:pos x="33" y="16"/>
                </a:cxn>
                <a:cxn ang="0">
                  <a:pos x="33" y="16"/>
                </a:cxn>
                <a:cxn ang="0">
                  <a:pos x="17" y="0"/>
                </a:cxn>
                <a:cxn ang="0">
                  <a:pos x="17" y="31"/>
                </a:cxn>
                <a:cxn ang="0">
                  <a:pos x="2" y="16"/>
                </a:cxn>
                <a:cxn ang="0">
                  <a:pos x="17" y="2"/>
                </a:cxn>
                <a:cxn ang="0">
                  <a:pos x="31" y="16"/>
                </a:cxn>
                <a:cxn ang="0">
                  <a:pos x="17" y="31"/>
                </a:cxn>
              </a:cxnLst>
              <a:rect l="0" t="0" r="r" b="b"/>
              <a:pathLst>
                <a:path w="33" h="33">
                  <a:moveTo>
                    <a:pt x="17" y="0"/>
                  </a:moveTo>
                  <a:cubicBezTo>
                    <a:pt x="8" y="0"/>
                    <a:pt x="0" y="7"/>
                    <a:pt x="0" y="16"/>
                  </a:cubicBezTo>
                  <a:cubicBezTo>
                    <a:pt x="0" y="25"/>
                    <a:pt x="8" y="33"/>
                    <a:pt x="17" y="33"/>
                  </a:cubicBezTo>
                  <a:cubicBezTo>
                    <a:pt x="26" y="33"/>
                    <a:pt x="33" y="25"/>
                    <a:pt x="33" y="16"/>
                  </a:cubicBezTo>
                  <a:cubicBezTo>
                    <a:pt x="33" y="16"/>
                    <a:pt x="33" y="16"/>
                    <a:pt x="33" y="16"/>
                  </a:cubicBezTo>
                  <a:cubicBezTo>
                    <a:pt x="33" y="7"/>
                    <a:pt x="26" y="0"/>
                    <a:pt x="17" y="0"/>
                  </a:cubicBezTo>
                  <a:close/>
                  <a:moveTo>
                    <a:pt x="17" y="31"/>
                  </a:moveTo>
                  <a:cubicBezTo>
                    <a:pt x="9" y="31"/>
                    <a:pt x="2" y="24"/>
                    <a:pt x="2" y="16"/>
                  </a:cubicBezTo>
                  <a:cubicBezTo>
                    <a:pt x="2" y="8"/>
                    <a:pt x="9" y="2"/>
                    <a:pt x="17" y="2"/>
                  </a:cubicBezTo>
                  <a:cubicBezTo>
                    <a:pt x="25" y="2"/>
                    <a:pt x="31" y="8"/>
                    <a:pt x="31" y="16"/>
                  </a:cubicBezTo>
                  <a:cubicBezTo>
                    <a:pt x="31" y="24"/>
                    <a:pt x="25" y="31"/>
                    <a:pt x="17" y="31"/>
                  </a:cubicBezTo>
                  <a:close/>
                </a:path>
              </a:pathLst>
            </a:custGeom>
            <a:grpFill/>
            <a:ln w="9525">
              <a:noFill/>
              <a:round/>
              <a:headEnd/>
              <a:tailEnd/>
            </a:ln>
          </p:spPr>
          <p:txBody>
            <a:bodyPr/>
            <a:lstStyle/>
            <a:p>
              <a:pPr>
                <a:defRPr/>
              </a:pPr>
              <a:endParaRPr lang="en-US"/>
            </a:p>
          </p:txBody>
        </p:sp>
        <p:sp>
          <p:nvSpPr>
            <p:cNvPr id="9" name="Freeform 58"/>
            <p:cNvSpPr>
              <a:spLocks noEditPoints="1"/>
            </p:cNvSpPr>
            <p:nvPr/>
          </p:nvSpPr>
          <p:spPr bwMode="auto">
            <a:xfrm>
              <a:off x="2443163" y="944563"/>
              <a:ext cx="36513" cy="47625"/>
            </a:xfrm>
            <a:custGeom>
              <a:avLst/>
              <a:gdLst/>
              <a:ahLst/>
              <a:cxnLst>
                <a:cxn ang="0">
                  <a:pos x="14" y="5"/>
                </a:cxn>
                <a:cxn ang="0">
                  <a:pos x="6" y="0"/>
                </a:cxn>
                <a:cxn ang="0">
                  <a:pos x="0" y="0"/>
                </a:cxn>
                <a:cxn ang="0">
                  <a:pos x="0" y="18"/>
                </a:cxn>
                <a:cxn ang="0">
                  <a:pos x="3" y="18"/>
                </a:cxn>
                <a:cxn ang="0">
                  <a:pos x="3" y="11"/>
                </a:cxn>
                <a:cxn ang="0">
                  <a:pos x="6" y="11"/>
                </a:cxn>
                <a:cxn ang="0">
                  <a:pos x="11" y="16"/>
                </a:cxn>
                <a:cxn ang="0">
                  <a:pos x="11" y="18"/>
                </a:cxn>
                <a:cxn ang="0">
                  <a:pos x="14" y="18"/>
                </a:cxn>
                <a:cxn ang="0">
                  <a:pos x="14" y="15"/>
                </a:cxn>
                <a:cxn ang="0">
                  <a:pos x="10" y="10"/>
                </a:cxn>
                <a:cxn ang="0">
                  <a:pos x="14" y="5"/>
                </a:cxn>
                <a:cxn ang="0">
                  <a:pos x="6" y="9"/>
                </a:cxn>
                <a:cxn ang="0">
                  <a:pos x="3" y="9"/>
                </a:cxn>
                <a:cxn ang="0">
                  <a:pos x="3" y="2"/>
                </a:cxn>
                <a:cxn ang="0">
                  <a:pos x="6" y="2"/>
                </a:cxn>
                <a:cxn ang="0">
                  <a:pos x="11" y="5"/>
                </a:cxn>
                <a:cxn ang="0">
                  <a:pos x="6" y="9"/>
                </a:cxn>
              </a:cxnLst>
              <a:rect l="0" t="0" r="r" b="b"/>
              <a:pathLst>
                <a:path w="14" h="18">
                  <a:moveTo>
                    <a:pt x="14" y="5"/>
                  </a:moveTo>
                  <a:cubicBezTo>
                    <a:pt x="14" y="1"/>
                    <a:pt x="10" y="0"/>
                    <a:pt x="6" y="0"/>
                  </a:cubicBezTo>
                  <a:cubicBezTo>
                    <a:pt x="0" y="0"/>
                    <a:pt x="0" y="0"/>
                    <a:pt x="0" y="0"/>
                  </a:cubicBezTo>
                  <a:cubicBezTo>
                    <a:pt x="0" y="18"/>
                    <a:pt x="0" y="18"/>
                    <a:pt x="0" y="18"/>
                  </a:cubicBezTo>
                  <a:cubicBezTo>
                    <a:pt x="3" y="18"/>
                    <a:pt x="3" y="18"/>
                    <a:pt x="3" y="18"/>
                  </a:cubicBezTo>
                  <a:cubicBezTo>
                    <a:pt x="3" y="11"/>
                    <a:pt x="3" y="11"/>
                    <a:pt x="3" y="11"/>
                  </a:cubicBezTo>
                  <a:cubicBezTo>
                    <a:pt x="6" y="11"/>
                    <a:pt x="6" y="11"/>
                    <a:pt x="6" y="11"/>
                  </a:cubicBezTo>
                  <a:cubicBezTo>
                    <a:pt x="10" y="11"/>
                    <a:pt x="11" y="12"/>
                    <a:pt x="11" y="16"/>
                  </a:cubicBezTo>
                  <a:cubicBezTo>
                    <a:pt x="11" y="17"/>
                    <a:pt x="11" y="18"/>
                    <a:pt x="11" y="18"/>
                  </a:cubicBezTo>
                  <a:cubicBezTo>
                    <a:pt x="14" y="18"/>
                    <a:pt x="14" y="18"/>
                    <a:pt x="14" y="18"/>
                  </a:cubicBezTo>
                  <a:cubicBezTo>
                    <a:pt x="14" y="18"/>
                    <a:pt x="14" y="17"/>
                    <a:pt x="14" y="15"/>
                  </a:cubicBezTo>
                  <a:cubicBezTo>
                    <a:pt x="14" y="12"/>
                    <a:pt x="12" y="10"/>
                    <a:pt x="10" y="10"/>
                  </a:cubicBezTo>
                  <a:cubicBezTo>
                    <a:pt x="12" y="9"/>
                    <a:pt x="14" y="8"/>
                    <a:pt x="14" y="5"/>
                  </a:cubicBezTo>
                  <a:close/>
                  <a:moveTo>
                    <a:pt x="6" y="9"/>
                  </a:moveTo>
                  <a:cubicBezTo>
                    <a:pt x="3" y="9"/>
                    <a:pt x="3" y="9"/>
                    <a:pt x="3" y="9"/>
                  </a:cubicBezTo>
                  <a:cubicBezTo>
                    <a:pt x="3" y="2"/>
                    <a:pt x="3" y="2"/>
                    <a:pt x="3" y="2"/>
                  </a:cubicBezTo>
                  <a:cubicBezTo>
                    <a:pt x="6" y="2"/>
                    <a:pt x="6" y="2"/>
                    <a:pt x="6" y="2"/>
                  </a:cubicBezTo>
                  <a:cubicBezTo>
                    <a:pt x="9" y="2"/>
                    <a:pt x="11" y="3"/>
                    <a:pt x="11" y="5"/>
                  </a:cubicBezTo>
                  <a:cubicBezTo>
                    <a:pt x="11" y="8"/>
                    <a:pt x="9" y="9"/>
                    <a:pt x="6" y="9"/>
                  </a:cubicBezTo>
                  <a:close/>
                </a:path>
              </a:pathLst>
            </a:custGeom>
            <a:grpFill/>
            <a:ln w="9525">
              <a:noFill/>
              <a:round/>
              <a:headEnd/>
              <a:tailEnd/>
            </a:ln>
          </p:spPr>
          <p:txBody>
            <a:bodyPr/>
            <a:lstStyle/>
            <a:p>
              <a:pPr>
                <a:defRPr/>
              </a:pPr>
              <a:endParaRPr lang="en-US"/>
            </a:p>
          </p:txBody>
        </p:sp>
        <p:sp>
          <p:nvSpPr>
            <p:cNvPr id="10" name="Freeform 59"/>
            <p:cNvSpPr>
              <a:spLocks/>
            </p:cNvSpPr>
            <p:nvPr/>
          </p:nvSpPr>
          <p:spPr bwMode="auto">
            <a:xfrm>
              <a:off x="1227138" y="925513"/>
              <a:ext cx="276225" cy="366713"/>
            </a:xfrm>
            <a:custGeom>
              <a:avLst/>
              <a:gdLst/>
              <a:ahLst/>
              <a:cxnLst>
                <a:cxn ang="0">
                  <a:pos x="52" y="231"/>
                </a:cxn>
                <a:cxn ang="0">
                  <a:pos x="121" y="231"/>
                </a:cxn>
                <a:cxn ang="0">
                  <a:pos x="121" y="61"/>
                </a:cxn>
                <a:cxn ang="0">
                  <a:pos x="174" y="61"/>
                </a:cxn>
                <a:cxn ang="0">
                  <a:pos x="174" y="0"/>
                </a:cxn>
                <a:cxn ang="0">
                  <a:pos x="0" y="0"/>
                </a:cxn>
                <a:cxn ang="0">
                  <a:pos x="0" y="61"/>
                </a:cxn>
                <a:cxn ang="0">
                  <a:pos x="52" y="61"/>
                </a:cxn>
                <a:cxn ang="0">
                  <a:pos x="52" y="231"/>
                </a:cxn>
              </a:cxnLst>
              <a:rect l="0" t="0" r="r" b="b"/>
              <a:pathLst>
                <a:path w="174" h="231">
                  <a:moveTo>
                    <a:pt x="52" y="231"/>
                  </a:moveTo>
                  <a:lnTo>
                    <a:pt x="121" y="231"/>
                  </a:lnTo>
                  <a:lnTo>
                    <a:pt x="121" y="61"/>
                  </a:lnTo>
                  <a:lnTo>
                    <a:pt x="174" y="61"/>
                  </a:lnTo>
                  <a:lnTo>
                    <a:pt x="174" y="0"/>
                  </a:lnTo>
                  <a:lnTo>
                    <a:pt x="0" y="0"/>
                  </a:lnTo>
                  <a:lnTo>
                    <a:pt x="0" y="61"/>
                  </a:lnTo>
                  <a:lnTo>
                    <a:pt x="52" y="61"/>
                  </a:lnTo>
                  <a:lnTo>
                    <a:pt x="52" y="231"/>
                  </a:lnTo>
                  <a:close/>
                </a:path>
              </a:pathLst>
            </a:custGeom>
            <a:grpFill/>
            <a:ln w="9525">
              <a:noFill/>
              <a:round/>
              <a:headEnd/>
              <a:tailEnd/>
            </a:ln>
          </p:spPr>
          <p:txBody>
            <a:bodyPr/>
            <a:lstStyle/>
            <a:p>
              <a:pPr>
                <a:defRPr/>
              </a:pPr>
              <a:endParaRPr lang="en-US"/>
            </a:p>
          </p:txBody>
        </p:sp>
        <p:sp>
          <p:nvSpPr>
            <p:cNvPr id="11" name="Rectangle 60"/>
            <p:cNvSpPr>
              <a:spLocks noChangeArrowheads="1"/>
            </p:cNvSpPr>
            <p:nvPr/>
          </p:nvSpPr>
          <p:spPr bwMode="auto">
            <a:xfrm>
              <a:off x="1876425" y="925513"/>
              <a:ext cx="107950" cy="366713"/>
            </a:xfrm>
            <a:prstGeom prst="rect">
              <a:avLst/>
            </a:prstGeom>
            <a:grpFill/>
            <a:ln w="9525">
              <a:noFill/>
              <a:miter lim="800000"/>
              <a:headEnd/>
              <a:tailEnd/>
            </a:ln>
          </p:spPr>
          <p:txBody>
            <a:bodyPr/>
            <a:lstStyle/>
            <a:p>
              <a:pPr>
                <a:defRPr/>
              </a:pPr>
              <a:endParaRPr lang="en-US"/>
            </a:p>
          </p:txBody>
        </p:sp>
        <p:sp>
          <p:nvSpPr>
            <p:cNvPr id="12" name="Freeform 61"/>
            <p:cNvSpPr>
              <a:spLocks/>
            </p:cNvSpPr>
            <p:nvPr/>
          </p:nvSpPr>
          <p:spPr bwMode="auto">
            <a:xfrm>
              <a:off x="2001838" y="925513"/>
              <a:ext cx="401638" cy="366713"/>
            </a:xfrm>
            <a:custGeom>
              <a:avLst/>
              <a:gdLst/>
              <a:ahLst/>
              <a:cxnLst>
                <a:cxn ang="0">
                  <a:pos x="83" y="231"/>
                </a:cxn>
                <a:cxn ang="0">
                  <a:pos x="132" y="164"/>
                </a:cxn>
                <a:cxn ang="0">
                  <a:pos x="170" y="231"/>
                </a:cxn>
                <a:cxn ang="0">
                  <a:pos x="253" y="231"/>
                </a:cxn>
                <a:cxn ang="0">
                  <a:pos x="172" y="106"/>
                </a:cxn>
                <a:cxn ang="0">
                  <a:pos x="249" y="0"/>
                </a:cxn>
                <a:cxn ang="0">
                  <a:pos x="164" y="0"/>
                </a:cxn>
                <a:cxn ang="0">
                  <a:pos x="132" y="49"/>
                </a:cxn>
                <a:cxn ang="0">
                  <a:pos x="105" y="0"/>
                </a:cxn>
                <a:cxn ang="0">
                  <a:pos x="21" y="0"/>
                </a:cxn>
                <a:cxn ang="0">
                  <a:pos x="92" y="106"/>
                </a:cxn>
                <a:cxn ang="0">
                  <a:pos x="0" y="231"/>
                </a:cxn>
                <a:cxn ang="0">
                  <a:pos x="83" y="231"/>
                </a:cxn>
              </a:cxnLst>
              <a:rect l="0" t="0" r="r" b="b"/>
              <a:pathLst>
                <a:path w="253" h="231">
                  <a:moveTo>
                    <a:pt x="83" y="231"/>
                  </a:moveTo>
                  <a:lnTo>
                    <a:pt x="132" y="164"/>
                  </a:lnTo>
                  <a:lnTo>
                    <a:pt x="170" y="231"/>
                  </a:lnTo>
                  <a:lnTo>
                    <a:pt x="253" y="231"/>
                  </a:lnTo>
                  <a:lnTo>
                    <a:pt x="172" y="106"/>
                  </a:lnTo>
                  <a:lnTo>
                    <a:pt x="249" y="0"/>
                  </a:lnTo>
                  <a:lnTo>
                    <a:pt x="164" y="0"/>
                  </a:lnTo>
                  <a:lnTo>
                    <a:pt x="132" y="49"/>
                  </a:lnTo>
                  <a:lnTo>
                    <a:pt x="105" y="0"/>
                  </a:lnTo>
                  <a:lnTo>
                    <a:pt x="21" y="0"/>
                  </a:lnTo>
                  <a:lnTo>
                    <a:pt x="92" y="106"/>
                  </a:lnTo>
                  <a:lnTo>
                    <a:pt x="0" y="231"/>
                  </a:lnTo>
                  <a:lnTo>
                    <a:pt x="83" y="231"/>
                  </a:lnTo>
                  <a:close/>
                </a:path>
              </a:pathLst>
            </a:custGeom>
            <a:grpFill/>
            <a:ln w="9525">
              <a:noFill/>
              <a:round/>
              <a:headEnd/>
              <a:tailEnd/>
            </a:ln>
          </p:spPr>
          <p:txBody>
            <a:bodyPr/>
            <a:lstStyle/>
            <a:p>
              <a:pPr>
                <a:defRPr/>
              </a:pPr>
              <a:endParaRPr lang="en-US"/>
            </a:p>
          </p:txBody>
        </p:sp>
        <p:sp>
          <p:nvSpPr>
            <p:cNvPr id="13" name="Rectangle 62"/>
            <p:cNvSpPr>
              <a:spLocks noChangeArrowheads="1"/>
            </p:cNvSpPr>
            <p:nvPr/>
          </p:nvSpPr>
          <p:spPr bwMode="auto">
            <a:xfrm>
              <a:off x="1089025" y="925513"/>
              <a:ext cx="109538" cy="366713"/>
            </a:xfrm>
            <a:prstGeom prst="rect">
              <a:avLst/>
            </a:prstGeom>
            <a:grpFill/>
            <a:ln w="9525">
              <a:noFill/>
              <a:miter lim="800000"/>
              <a:headEnd/>
              <a:tailEnd/>
            </a:ln>
          </p:spPr>
          <p:txBody>
            <a:bodyPr/>
            <a:lstStyle/>
            <a:p>
              <a:pPr>
                <a:defRPr/>
              </a:pPr>
              <a:endParaRPr lang="en-US"/>
            </a:p>
          </p:txBody>
        </p:sp>
        <p:sp>
          <p:nvSpPr>
            <p:cNvPr id="14" name="Freeform 63"/>
            <p:cNvSpPr>
              <a:spLocks/>
            </p:cNvSpPr>
            <p:nvPr/>
          </p:nvSpPr>
          <p:spPr bwMode="auto">
            <a:xfrm>
              <a:off x="727075" y="917575"/>
              <a:ext cx="327025" cy="382588"/>
            </a:xfrm>
            <a:custGeom>
              <a:avLst/>
              <a:gdLst/>
              <a:ahLst/>
              <a:cxnLst>
                <a:cxn ang="0">
                  <a:pos x="72" y="143"/>
                </a:cxn>
                <a:cxn ang="0">
                  <a:pos x="123" y="121"/>
                </a:cxn>
                <a:cxn ang="0">
                  <a:pos x="102" y="86"/>
                </a:cxn>
                <a:cxn ang="0">
                  <a:pos x="72" y="103"/>
                </a:cxn>
                <a:cxn ang="0">
                  <a:pos x="42" y="71"/>
                </a:cxn>
                <a:cxn ang="0">
                  <a:pos x="72" y="40"/>
                </a:cxn>
                <a:cxn ang="0">
                  <a:pos x="102" y="57"/>
                </a:cxn>
                <a:cxn ang="0">
                  <a:pos x="123" y="22"/>
                </a:cxn>
                <a:cxn ang="0">
                  <a:pos x="72" y="0"/>
                </a:cxn>
                <a:cxn ang="0">
                  <a:pos x="0" y="71"/>
                </a:cxn>
                <a:cxn ang="0">
                  <a:pos x="0" y="72"/>
                </a:cxn>
                <a:cxn ang="0">
                  <a:pos x="72" y="143"/>
                </a:cxn>
              </a:cxnLst>
              <a:rect l="0" t="0" r="r" b="b"/>
              <a:pathLst>
                <a:path w="123" h="143">
                  <a:moveTo>
                    <a:pt x="72" y="143"/>
                  </a:moveTo>
                  <a:cubicBezTo>
                    <a:pt x="92" y="143"/>
                    <a:pt x="110" y="135"/>
                    <a:pt x="123" y="121"/>
                  </a:cubicBezTo>
                  <a:cubicBezTo>
                    <a:pt x="102" y="86"/>
                    <a:pt x="102" y="86"/>
                    <a:pt x="102" y="86"/>
                  </a:cubicBezTo>
                  <a:cubicBezTo>
                    <a:pt x="96" y="96"/>
                    <a:pt x="84" y="103"/>
                    <a:pt x="72" y="103"/>
                  </a:cubicBezTo>
                  <a:cubicBezTo>
                    <a:pt x="54" y="103"/>
                    <a:pt x="42" y="89"/>
                    <a:pt x="42" y="71"/>
                  </a:cubicBezTo>
                  <a:cubicBezTo>
                    <a:pt x="42" y="54"/>
                    <a:pt x="54" y="40"/>
                    <a:pt x="72" y="40"/>
                  </a:cubicBezTo>
                  <a:cubicBezTo>
                    <a:pt x="84" y="40"/>
                    <a:pt x="96" y="47"/>
                    <a:pt x="102" y="57"/>
                  </a:cubicBezTo>
                  <a:cubicBezTo>
                    <a:pt x="123" y="22"/>
                    <a:pt x="123" y="22"/>
                    <a:pt x="123" y="22"/>
                  </a:cubicBezTo>
                  <a:cubicBezTo>
                    <a:pt x="110" y="8"/>
                    <a:pt x="92" y="0"/>
                    <a:pt x="72" y="0"/>
                  </a:cubicBezTo>
                  <a:cubicBezTo>
                    <a:pt x="32" y="0"/>
                    <a:pt x="0" y="32"/>
                    <a:pt x="0" y="71"/>
                  </a:cubicBezTo>
                  <a:cubicBezTo>
                    <a:pt x="0" y="72"/>
                    <a:pt x="0" y="72"/>
                    <a:pt x="0" y="72"/>
                  </a:cubicBezTo>
                  <a:cubicBezTo>
                    <a:pt x="0" y="111"/>
                    <a:pt x="32" y="143"/>
                    <a:pt x="72" y="143"/>
                  </a:cubicBezTo>
                  <a:close/>
                </a:path>
              </a:pathLst>
            </a:custGeom>
            <a:grpFill/>
            <a:ln w="9525">
              <a:noFill/>
              <a:round/>
              <a:headEnd/>
              <a:tailEnd/>
            </a:ln>
          </p:spPr>
          <p:txBody>
            <a:bodyPr/>
            <a:lstStyle/>
            <a:p>
              <a:pPr>
                <a:defRPr/>
              </a:pPr>
              <a:endParaRPr lang="en-US"/>
            </a:p>
          </p:txBody>
        </p:sp>
        <p:sp>
          <p:nvSpPr>
            <p:cNvPr id="15" name="Freeform 64"/>
            <p:cNvSpPr>
              <a:spLocks noEditPoints="1"/>
            </p:cNvSpPr>
            <p:nvPr/>
          </p:nvSpPr>
          <p:spPr bwMode="auto">
            <a:xfrm>
              <a:off x="1533525" y="925513"/>
              <a:ext cx="315913" cy="366713"/>
            </a:xfrm>
            <a:custGeom>
              <a:avLst/>
              <a:gdLst/>
              <a:ahLst/>
              <a:cxnLst>
                <a:cxn ang="0">
                  <a:pos x="41" y="96"/>
                </a:cxn>
                <a:cxn ang="0">
                  <a:pos x="67" y="137"/>
                </a:cxn>
                <a:cxn ang="0">
                  <a:pos x="119" y="137"/>
                </a:cxn>
                <a:cxn ang="0">
                  <a:pos x="77" y="82"/>
                </a:cxn>
                <a:cxn ang="0">
                  <a:pos x="102" y="43"/>
                </a:cxn>
                <a:cxn ang="0">
                  <a:pos x="91" y="13"/>
                </a:cxn>
                <a:cxn ang="0">
                  <a:pos x="54" y="0"/>
                </a:cxn>
                <a:cxn ang="0">
                  <a:pos x="0" y="0"/>
                </a:cxn>
                <a:cxn ang="0">
                  <a:pos x="0" y="137"/>
                </a:cxn>
                <a:cxn ang="0">
                  <a:pos x="41" y="137"/>
                </a:cxn>
                <a:cxn ang="0">
                  <a:pos x="41" y="96"/>
                </a:cxn>
                <a:cxn ang="0">
                  <a:pos x="41" y="29"/>
                </a:cxn>
                <a:cxn ang="0">
                  <a:pos x="62" y="35"/>
                </a:cxn>
                <a:cxn ang="0">
                  <a:pos x="66" y="46"/>
                </a:cxn>
                <a:cxn ang="0">
                  <a:pos x="41" y="62"/>
                </a:cxn>
                <a:cxn ang="0">
                  <a:pos x="41" y="29"/>
                </a:cxn>
              </a:cxnLst>
              <a:rect l="0" t="0" r="r" b="b"/>
              <a:pathLst>
                <a:path w="119" h="137">
                  <a:moveTo>
                    <a:pt x="41" y="96"/>
                  </a:moveTo>
                  <a:cubicBezTo>
                    <a:pt x="67" y="137"/>
                    <a:pt x="67" y="137"/>
                    <a:pt x="67" y="137"/>
                  </a:cubicBezTo>
                  <a:cubicBezTo>
                    <a:pt x="119" y="137"/>
                    <a:pt x="119" y="137"/>
                    <a:pt x="119" y="137"/>
                  </a:cubicBezTo>
                  <a:cubicBezTo>
                    <a:pt x="77" y="82"/>
                    <a:pt x="77" y="82"/>
                    <a:pt x="77" y="82"/>
                  </a:cubicBezTo>
                  <a:cubicBezTo>
                    <a:pt x="92" y="77"/>
                    <a:pt x="102" y="62"/>
                    <a:pt x="102" y="43"/>
                  </a:cubicBezTo>
                  <a:cubicBezTo>
                    <a:pt x="102" y="31"/>
                    <a:pt x="99" y="20"/>
                    <a:pt x="91" y="13"/>
                  </a:cubicBezTo>
                  <a:cubicBezTo>
                    <a:pt x="82" y="4"/>
                    <a:pt x="70" y="0"/>
                    <a:pt x="54" y="0"/>
                  </a:cubicBezTo>
                  <a:cubicBezTo>
                    <a:pt x="0" y="0"/>
                    <a:pt x="0" y="0"/>
                    <a:pt x="0" y="0"/>
                  </a:cubicBezTo>
                  <a:cubicBezTo>
                    <a:pt x="0" y="137"/>
                    <a:pt x="0" y="137"/>
                    <a:pt x="0" y="137"/>
                  </a:cubicBezTo>
                  <a:cubicBezTo>
                    <a:pt x="41" y="137"/>
                    <a:pt x="41" y="137"/>
                    <a:pt x="41" y="137"/>
                  </a:cubicBezTo>
                  <a:lnTo>
                    <a:pt x="41" y="96"/>
                  </a:lnTo>
                  <a:close/>
                  <a:moveTo>
                    <a:pt x="41" y="29"/>
                  </a:moveTo>
                  <a:cubicBezTo>
                    <a:pt x="48" y="29"/>
                    <a:pt x="57" y="30"/>
                    <a:pt x="62" y="35"/>
                  </a:cubicBezTo>
                  <a:cubicBezTo>
                    <a:pt x="64" y="37"/>
                    <a:pt x="66" y="41"/>
                    <a:pt x="66" y="46"/>
                  </a:cubicBezTo>
                  <a:cubicBezTo>
                    <a:pt x="66" y="57"/>
                    <a:pt x="58" y="61"/>
                    <a:pt x="41" y="62"/>
                  </a:cubicBezTo>
                  <a:lnTo>
                    <a:pt x="41" y="29"/>
                  </a:lnTo>
                  <a:close/>
                </a:path>
              </a:pathLst>
            </a:custGeom>
            <a:grpFill/>
            <a:ln w="9525">
              <a:noFill/>
              <a:round/>
              <a:headEnd/>
              <a:tailEnd/>
            </a:ln>
          </p:spPr>
          <p:txBody>
            <a:bodyPr/>
            <a:lstStyle/>
            <a:p>
              <a:pPr>
                <a:defRPr/>
              </a:pPr>
              <a:endParaRPr lang="en-US"/>
            </a:p>
          </p:txBody>
        </p:sp>
        <p:sp>
          <p:nvSpPr>
            <p:cNvPr id="16" name="Oval 65"/>
            <p:cNvSpPr>
              <a:spLocks noChangeArrowheads="1"/>
            </p:cNvSpPr>
            <p:nvPr/>
          </p:nvSpPr>
          <p:spPr bwMode="auto">
            <a:xfrm>
              <a:off x="1074738" y="755650"/>
              <a:ext cx="136525" cy="139700"/>
            </a:xfrm>
            <a:prstGeom prst="ellipse">
              <a:avLst/>
            </a:prstGeom>
            <a:grpFill/>
            <a:ln w="9525">
              <a:noFill/>
              <a:round/>
              <a:headEnd/>
              <a:tailEnd/>
            </a:ln>
          </p:spPr>
          <p:txBody>
            <a:bodyPr/>
            <a:lstStyle/>
            <a:p>
              <a:pPr>
                <a:defRPr/>
              </a:pPr>
              <a:endParaRPr lang="en-US"/>
            </a:p>
          </p:txBody>
        </p:sp>
        <p:sp>
          <p:nvSpPr>
            <p:cNvPr id="17" name="Oval 66"/>
            <p:cNvSpPr>
              <a:spLocks noChangeArrowheads="1"/>
            </p:cNvSpPr>
            <p:nvPr/>
          </p:nvSpPr>
          <p:spPr bwMode="auto">
            <a:xfrm>
              <a:off x="1860550" y="1322388"/>
              <a:ext cx="138113" cy="136525"/>
            </a:xfrm>
            <a:prstGeom prst="ellipse">
              <a:avLst/>
            </a:prstGeom>
            <a:grpFill/>
            <a:ln w="9525">
              <a:noFill/>
              <a:round/>
              <a:headEnd/>
              <a:tailEnd/>
            </a:ln>
          </p:spPr>
          <p:txBody>
            <a:bodyPr/>
            <a:lstStyle/>
            <a:p>
              <a:pPr>
                <a:defRPr/>
              </a:pPr>
              <a:endParaRPr lang="en-US"/>
            </a:p>
          </p:txBody>
        </p:sp>
      </p:grpSp>
    </p:spTree>
    <p:extLst>
      <p:ext uri="{BB962C8B-B14F-4D97-AF65-F5344CB8AC3E}">
        <p14:creationId xmlns:p14="http://schemas.microsoft.com/office/powerpoint/2010/main" val="1838055875"/>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166681" indent="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344473" indent="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463531" indent="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628623" indent="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5905" algn="l" defTabSz="914361" rtl="0" eaLnBrk="1" latinLnBrk="0" hangingPunct="1">
      <a:defRPr sz="1200" kern="1200">
        <a:solidFill>
          <a:schemeClr val="tx1"/>
        </a:solidFill>
        <a:latin typeface="+mn-lt"/>
        <a:ea typeface="+mn-ea"/>
        <a:cs typeface="+mn-cs"/>
      </a:defRPr>
    </a:lvl6pPr>
    <a:lvl7pPr marL="2743085" algn="l" defTabSz="914361" rtl="0" eaLnBrk="1" latinLnBrk="0" hangingPunct="1">
      <a:defRPr sz="1200" kern="1200">
        <a:solidFill>
          <a:schemeClr val="tx1"/>
        </a:solidFill>
        <a:latin typeface="+mn-lt"/>
        <a:ea typeface="+mn-ea"/>
        <a:cs typeface="+mn-cs"/>
      </a:defRPr>
    </a:lvl7pPr>
    <a:lvl8pPr marL="3200267" algn="l" defTabSz="914361" rtl="0" eaLnBrk="1" latinLnBrk="0" hangingPunct="1">
      <a:defRPr sz="1200" kern="1200">
        <a:solidFill>
          <a:schemeClr val="tx1"/>
        </a:solidFill>
        <a:latin typeface="+mn-lt"/>
        <a:ea typeface="+mn-ea"/>
        <a:cs typeface="+mn-cs"/>
      </a:defRPr>
    </a:lvl8pPr>
    <a:lvl9pPr marL="3657448" algn="l" defTabSz="91436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BEFORE CLICK:</a:t>
            </a:r>
            <a:r>
              <a:rPr lang="en-US" baseline="0" dirty="0" smtClean="0"/>
              <a:t>  </a:t>
            </a:r>
            <a:r>
              <a:rPr lang="en-US" dirty="0" smtClean="0"/>
              <a:t>Show package folder; copy and rename as zip and open.  Open Manifest.xml</a:t>
            </a:r>
            <a:endParaRPr lang="en-US" dirty="0"/>
          </a:p>
        </p:txBody>
      </p:sp>
      <p:sp>
        <p:nvSpPr>
          <p:cNvPr id="4" name="Slide Number Placeholder 3"/>
          <p:cNvSpPr>
            <a:spLocks noGrp="1"/>
          </p:cNvSpPr>
          <p:nvPr>
            <p:ph type="sldNum" sz="quarter" idx="10"/>
          </p:nvPr>
        </p:nvSpPr>
        <p:spPr/>
        <p:txBody>
          <a:bodyPr/>
          <a:lstStyle/>
          <a:p>
            <a:fld id="{1E011561-E75F-404A-BA65-9AA44734C3F1}" type="slidenum">
              <a:rPr lang="en-US" smtClean="0"/>
              <a:t>12</a:t>
            </a:fld>
            <a:endParaRPr lang="en-US"/>
          </a:p>
        </p:txBody>
      </p:sp>
    </p:spTree>
    <p:extLst>
      <p:ext uri="{BB962C8B-B14F-4D97-AF65-F5344CB8AC3E}">
        <p14:creationId xmlns:p14="http://schemas.microsoft.com/office/powerpoint/2010/main" val="1838001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latin typeface="Calibri" pitchFamily="34" charset="0"/>
                <a:ea typeface="+mn-ea"/>
                <a:cs typeface="+mn-cs"/>
              </a:rPr>
              <a:t>Mgt</a:t>
            </a:r>
            <a:r>
              <a:rPr lang="en-US" sz="1200" kern="1200" dirty="0" smtClean="0">
                <a:solidFill>
                  <a:schemeClr val="tx1"/>
                </a:solidFill>
                <a:latin typeface="Calibri" pitchFamily="34" charset="0"/>
                <a:ea typeface="+mn-ea"/>
                <a:cs typeface="+mn-cs"/>
              </a:rPr>
              <a:t> Server information is required in the Publishing Wizard to fetch all the Published application and its properties to be displayed in Citrix Studio. We don’t use Publishing server information except for configuring App-V Client at the VDA side.</a:t>
            </a:r>
          </a:p>
          <a:p>
            <a:endParaRPr lang="en-US" sz="1200" kern="1200" dirty="0" smtClean="0">
              <a:solidFill>
                <a:schemeClr val="tx1"/>
              </a:solidFill>
              <a:latin typeface="Calibri" pitchFamily="34" charset="0"/>
              <a:ea typeface="+mn-ea"/>
              <a:cs typeface="+mn-cs"/>
            </a:endParaRPr>
          </a:p>
          <a:p>
            <a:r>
              <a:rPr lang="en-US" sz="1200" kern="1200" dirty="0" smtClean="0">
                <a:solidFill>
                  <a:schemeClr val="tx1"/>
                </a:solidFill>
                <a:latin typeface="Calibri" pitchFamily="34" charset="0"/>
                <a:ea typeface="+mn-ea"/>
                <a:cs typeface="+mn-cs"/>
              </a:rPr>
              <a:t>We expect the Admin to enable “Enable-</a:t>
            </a:r>
            <a:r>
              <a:rPr lang="en-US" sz="1200" kern="1200" dirty="0" err="1" smtClean="0">
                <a:solidFill>
                  <a:schemeClr val="tx1"/>
                </a:solidFill>
                <a:latin typeface="Calibri" pitchFamily="34" charset="0"/>
                <a:ea typeface="+mn-ea"/>
                <a:cs typeface="+mn-cs"/>
              </a:rPr>
              <a:t>PSRemoting</a:t>
            </a:r>
            <a:r>
              <a:rPr lang="en-US" sz="1200" kern="1200" dirty="0" smtClean="0">
                <a:solidFill>
                  <a:schemeClr val="tx1"/>
                </a:solidFill>
                <a:latin typeface="Calibri" pitchFamily="34" charset="0"/>
                <a:ea typeface="+mn-ea"/>
                <a:cs typeface="+mn-cs"/>
              </a:rPr>
              <a:t>” at the App-V Management Server side. Citrix Studio uses our low level App-V SDKs (Get-</a:t>
            </a:r>
            <a:r>
              <a:rPr lang="en-US" sz="1200" kern="1200" dirty="0" err="1" smtClean="0">
                <a:solidFill>
                  <a:schemeClr val="tx1"/>
                </a:solidFill>
                <a:latin typeface="Calibri" pitchFamily="34" charset="0"/>
                <a:ea typeface="+mn-ea"/>
                <a:cs typeface="+mn-cs"/>
              </a:rPr>
              <a:t>CtxAppVApplication</a:t>
            </a:r>
            <a:r>
              <a:rPr lang="en-US" sz="1200" kern="1200" dirty="0" smtClean="0">
                <a:solidFill>
                  <a:schemeClr val="tx1"/>
                </a:solidFill>
                <a:latin typeface="Calibri" pitchFamily="34" charset="0"/>
                <a:ea typeface="+mn-ea"/>
                <a:cs typeface="+mn-cs"/>
              </a:rPr>
              <a:t>/Get-</a:t>
            </a:r>
            <a:r>
              <a:rPr lang="en-US" sz="1200" kern="1200" dirty="0" err="1" smtClean="0">
                <a:solidFill>
                  <a:schemeClr val="tx1"/>
                </a:solidFill>
                <a:latin typeface="Calibri" pitchFamily="34" charset="0"/>
                <a:ea typeface="+mn-ea"/>
                <a:cs typeface="+mn-cs"/>
              </a:rPr>
              <a:t>CtxAppVApplicationInfo</a:t>
            </a:r>
            <a:r>
              <a:rPr lang="en-US" sz="1200" kern="1200" dirty="0" smtClean="0">
                <a:solidFill>
                  <a:schemeClr val="tx1"/>
                </a:solidFill>
                <a:latin typeface="Calibri" pitchFamily="34" charset="0"/>
                <a:ea typeface="+mn-ea"/>
                <a:cs typeface="+mn-cs"/>
              </a:rPr>
              <a:t>) during “Discover application”/”Publishing” Wizard.</a:t>
            </a:r>
          </a:p>
          <a:p>
            <a:endParaRPr lang="en-US" dirty="0" smtClean="0"/>
          </a:p>
          <a:p>
            <a:r>
              <a:rPr lang="en-US" dirty="0" smtClean="0"/>
              <a:t>New-</a:t>
            </a:r>
            <a:r>
              <a:rPr lang="en-US" dirty="0" err="1" smtClean="0"/>
              <a:t>CtxAppVserver</a:t>
            </a:r>
            <a:r>
              <a:rPr lang="en-US" dirty="0" smtClean="0"/>
              <a:t> </a:t>
            </a:r>
            <a:r>
              <a:rPr lang="en-US" dirty="0" err="1" smtClean="0"/>
              <a:t>cmdlet</a:t>
            </a:r>
            <a:r>
              <a:rPr lang="en-US" dirty="0" smtClean="0"/>
              <a:t> is used to add a new App-V PS/MS server pair.</a:t>
            </a:r>
            <a:r>
              <a:rPr lang="en-US" baseline="0" dirty="0" smtClean="0"/>
              <a:t>  </a:t>
            </a:r>
            <a:r>
              <a:rPr lang="en-US" dirty="0" smtClean="0"/>
              <a:t>Get-</a:t>
            </a:r>
            <a:r>
              <a:rPr lang="en-US" dirty="0" err="1" smtClean="0"/>
              <a:t>CtxAppVApplication</a:t>
            </a:r>
            <a:r>
              <a:rPr lang="en-US" dirty="0" smtClean="0"/>
              <a:t>\Get-</a:t>
            </a:r>
            <a:r>
              <a:rPr lang="en-US" dirty="0" err="1" smtClean="0"/>
              <a:t>CtxAppVApplicationInfo</a:t>
            </a:r>
            <a:r>
              <a:rPr lang="en-US" dirty="0" smtClean="0"/>
              <a:t> </a:t>
            </a:r>
            <a:r>
              <a:rPr lang="en-US" dirty="0" err="1" smtClean="0"/>
              <a:t>cmdlets</a:t>
            </a:r>
            <a:r>
              <a:rPr lang="en-US" dirty="0" smtClean="0"/>
              <a:t> from Citrix Studio talks to a MS to fetch all the published Applications and properties respectively.  Will require Enable-</a:t>
            </a:r>
            <a:r>
              <a:rPr lang="en-US" dirty="0" err="1" smtClean="0"/>
              <a:t>PSRemoting</a:t>
            </a:r>
            <a:r>
              <a:rPr lang="en-US" baseline="0" dirty="0" smtClean="0"/>
              <a:t> on the App-V 5 </a:t>
            </a:r>
            <a:r>
              <a:rPr lang="en-US" baseline="0" dirty="0" err="1" smtClean="0"/>
              <a:t>Mgt</a:t>
            </a:r>
            <a:r>
              <a:rPr lang="en-US" baseline="0" dirty="0" smtClean="0"/>
              <a:t> Server.</a:t>
            </a:r>
            <a:endParaRPr lang="en-US" dirty="0"/>
          </a:p>
        </p:txBody>
      </p:sp>
      <p:sp>
        <p:nvSpPr>
          <p:cNvPr id="4" name="Slide Number Placeholder 3"/>
          <p:cNvSpPr>
            <a:spLocks noGrp="1"/>
          </p:cNvSpPr>
          <p:nvPr>
            <p:ph type="sldNum" sz="quarter" idx="10"/>
          </p:nvPr>
        </p:nvSpPr>
        <p:spPr/>
        <p:txBody>
          <a:bodyPr/>
          <a:lstStyle/>
          <a:p>
            <a:pPr>
              <a:defRPr/>
            </a:pPr>
            <a:fld id="{7203375E-CEC1-4AC3-BBFC-3A408BFC860A}" type="slidenum">
              <a:rPr lang="en-US" smtClean="0"/>
              <a:pPr>
                <a:defRPr/>
              </a:pPr>
              <a:t>16</a:t>
            </a:fld>
            <a:endParaRPr lang="en-US" dirty="0"/>
          </a:p>
        </p:txBody>
      </p:sp>
    </p:spTree>
    <p:extLst>
      <p:ext uri="{BB962C8B-B14F-4D97-AF65-F5344CB8AC3E}">
        <p14:creationId xmlns:p14="http://schemas.microsoft.com/office/powerpoint/2010/main" val="8985440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203375E-CEC1-4AC3-BBFC-3A408BFC860A}" type="slidenum">
              <a:rPr lang="en-US" smtClean="0"/>
              <a:pPr>
                <a:defRPr/>
              </a:pPr>
              <a:t>17</a:t>
            </a:fld>
            <a:endParaRPr lang="en-US" dirty="0"/>
          </a:p>
        </p:txBody>
      </p:sp>
    </p:spTree>
    <p:extLst>
      <p:ext uri="{BB962C8B-B14F-4D97-AF65-F5344CB8AC3E}">
        <p14:creationId xmlns:p14="http://schemas.microsoft.com/office/powerpoint/2010/main" val="3250374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SDK = </a:t>
            </a:r>
            <a:r>
              <a:rPr lang="en-US" dirty="0" err="1" smtClean="0"/>
              <a:t>PoSH</a:t>
            </a:r>
            <a:r>
              <a:rPr lang="en-US" dirty="0" smtClean="0"/>
              <a:t> commands</a:t>
            </a:r>
          </a:p>
          <a:p>
            <a:r>
              <a:rPr lang="en-US" dirty="0" smtClean="0"/>
              <a:t>VDA Deliverable = Launcher</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CtxAppVLauncher.exe</a:t>
            </a:r>
          </a:p>
          <a:p>
            <a:endParaRPr lang="en-US" dirty="0"/>
          </a:p>
        </p:txBody>
      </p:sp>
      <p:sp>
        <p:nvSpPr>
          <p:cNvPr id="4" name="Slide Number Placeholder 3"/>
          <p:cNvSpPr>
            <a:spLocks noGrp="1"/>
          </p:cNvSpPr>
          <p:nvPr>
            <p:ph type="sldNum" sz="quarter" idx="10"/>
          </p:nvPr>
        </p:nvSpPr>
        <p:spPr/>
        <p:txBody>
          <a:bodyPr/>
          <a:lstStyle/>
          <a:p>
            <a:pPr>
              <a:defRPr/>
            </a:pPr>
            <a:fld id="{7203375E-CEC1-4AC3-BBFC-3A408BFC860A}" type="slidenum">
              <a:rPr lang="en-US" smtClean="0"/>
              <a:pPr>
                <a:defRPr/>
              </a:pPr>
              <a:t>19</a:t>
            </a:fld>
            <a:endParaRPr lang="en-US" dirty="0"/>
          </a:p>
        </p:txBody>
      </p:sp>
    </p:spTree>
    <p:extLst>
      <p:ext uri="{BB962C8B-B14F-4D97-AF65-F5344CB8AC3E}">
        <p14:creationId xmlns:p14="http://schemas.microsoft.com/office/powerpoint/2010/main" val="39702564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14" name="Rectangle 5"/>
          <p:cNvSpPr>
            <a:spLocks noGrp="1" noChangeArrowheads="1"/>
          </p:cNvSpPr>
          <p:nvPr>
            <p:ph type="subTitle" idx="1"/>
          </p:nvPr>
        </p:nvSpPr>
        <p:spPr>
          <a:xfrm>
            <a:off x="3010273" y="4869878"/>
            <a:ext cx="8434667" cy="997524"/>
          </a:xfrm>
          <a:prstGeom prst="rect">
            <a:avLst/>
          </a:prstGeom>
        </p:spPr>
        <p:txBody>
          <a:bodyPr anchor="t"/>
          <a:lstStyle>
            <a:lvl1pPr marL="0" indent="0">
              <a:buFont typeface="Arial" pitchFamily="34" charset="0"/>
              <a:buNone/>
              <a:defRPr sz="1900" b="0" smtClean="0">
                <a:solidFill>
                  <a:srgbClr val="4D4F53"/>
                </a:solidFill>
                <a:latin typeface="Arial" pitchFamily="34" charset="0"/>
              </a:defRPr>
            </a:lvl1pPr>
          </a:lstStyle>
          <a:p>
            <a:r>
              <a:rPr lang="en-US" smtClean="0"/>
              <a:t>Click to edit Master subtitle style</a:t>
            </a:r>
            <a:endParaRPr lang="en-US" dirty="0" smtClean="0"/>
          </a:p>
        </p:txBody>
      </p:sp>
      <p:sp>
        <p:nvSpPr>
          <p:cNvPr id="23" name="Text Placeholder 21"/>
          <p:cNvSpPr>
            <a:spLocks noGrp="1"/>
          </p:cNvSpPr>
          <p:nvPr>
            <p:ph type="body" sz="quarter" idx="10"/>
          </p:nvPr>
        </p:nvSpPr>
        <p:spPr>
          <a:xfrm>
            <a:off x="3010273" y="1725880"/>
            <a:ext cx="8434667" cy="1551709"/>
          </a:xfrm>
          <a:prstGeom prst="rect">
            <a:avLst/>
          </a:prstGeom>
        </p:spPr>
        <p:txBody>
          <a:bodyPr anchor="b"/>
          <a:lstStyle>
            <a:lvl1pPr marL="0" indent="0">
              <a:buNone/>
              <a:defRPr lang="en-US" sz="4300" b="1" kern="0" dirty="0" smtClean="0">
                <a:solidFill>
                  <a:srgbClr val="4D4F53"/>
                </a:solidFill>
                <a:latin typeface="Arial" pitchFamily="34" charset="0"/>
                <a:ea typeface="+mn-ea"/>
                <a:cs typeface="+mn-cs"/>
              </a:defRPr>
            </a:lvl1pPr>
          </a:lstStyle>
          <a:p>
            <a:pPr lvl="0"/>
            <a:r>
              <a:rPr lang="en-US" smtClean="0"/>
              <a:t>Click to edit Master text styles</a:t>
            </a:r>
          </a:p>
        </p:txBody>
      </p:sp>
      <p:sp>
        <p:nvSpPr>
          <p:cNvPr id="24" name="Text Placeholder 21"/>
          <p:cNvSpPr>
            <a:spLocks noGrp="1"/>
          </p:cNvSpPr>
          <p:nvPr>
            <p:ph type="body" sz="quarter" idx="11"/>
          </p:nvPr>
        </p:nvSpPr>
        <p:spPr>
          <a:xfrm>
            <a:off x="3010273" y="3287836"/>
            <a:ext cx="8434667" cy="512005"/>
          </a:xfrm>
          <a:prstGeom prst="rect">
            <a:avLst/>
          </a:prstGeom>
        </p:spPr>
        <p:txBody>
          <a:bodyPr anchor="t">
            <a:noAutofit/>
          </a:bodyPr>
          <a:lstStyle>
            <a:lvl1pPr marL="0" indent="0">
              <a:buNone/>
              <a:defRPr lang="en-US" sz="2700" b="1" dirty="0" smtClean="0">
                <a:solidFill>
                  <a:srgbClr val="4D4F53"/>
                </a:solidFill>
                <a:latin typeface="Arial" pitchFamily="34" charset="0"/>
                <a:ea typeface="+mn-ea"/>
                <a:cs typeface="+mn-cs"/>
              </a:defRPr>
            </a:lvl1pPr>
          </a:lstStyle>
          <a:p>
            <a:pPr lvl="0"/>
            <a:r>
              <a:rPr lang="en-US" smtClean="0"/>
              <a:t>Click to edit Master text styles</a:t>
            </a:r>
          </a:p>
        </p:txBody>
      </p:sp>
      <p:pic>
        <p:nvPicPr>
          <p:cNvPr id="10" name="Picture 2" descr="C:\Users\Kirk Mossing\Downloads\Citrix Logo_RGB-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50745" y="1056993"/>
            <a:ext cx="1501660" cy="688847"/>
          </a:xfrm>
          <a:prstGeom prst="rect">
            <a:avLst/>
          </a:prstGeom>
          <a:noFill/>
          <a:extLst>
            <a:ext uri="{909E8E84-426E-40dd-AFC4-6F175D3DCCD1}">
              <a14:hiddenFill xmlns:a14="http://schemas.microsoft.com/office/drawing/2010/main" xmlns="">
                <a:solidFill>
                  <a:srgbClr val="FFFFFF"/>
                </a:solidFill>
              </a14:hiddenFill>
            </a:ext>
          </a:extLst>
        </p:spPr>
      </p:pic>
      <p:sp>
        <p:nvSpPr>
          <p:cNvPr id="3" name="AutoShape 2" descr="https://mail.google.com/mail/ca/u/0/?ui=2&amp;ik=f9c1cb2aac&amp;view=att&amp;th=136a2ee0154ff3f9&amp;attid=0.1&amp;disp=emb&amp;zw&amp;atsh=1"/>
          <p:cNvSpPr>
            <a:spLocks noChangeAspect="1" noChangeArrowheads="1"/>
          </p:cNvSpPr>
          <p:nvPr/>
        </p:nvSpPr>
        <p:spPr bwMode="auto">
          <a:xfrm>
            <a:off x="207379" y="-192617"/>
            <a:ext cx="406294" cy="4064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121893" tIns="60947" rIns="121893" bIns="60947" numCol="1" anchor="t" anchorCtr="0" compatLnSpc="1">
            <a:prstTxWarp prst="textNoShape">
              <a:avLst/>
            </a:prstTxWarp>
          </a:bodyPr>
          <a:lstStyle/>
          <a:p>
            <a:endParaRPr lang="en-US" dirty="0">
              <a:solidFill>
                <a:srgbClr val="4D4F53"/>
              </a:solidFill>
              <a:latin typeface="Arial" pitchFamily="34" charset="0"/>
            </a:endParaRPr>
          </a:p>
        </p:txBody>
      </p:sp>
      <p:sp>
        <p:nvSpPr>
          <p:cNvPr id="5" name="Text Placeholder 4"/>
          <p:cNvSpPr>
            <a:spLocks noGrp="1"/>
          </p:cNvSpPr>
          <p:nvPr>
            <p:ph type="body" sz="quarter" idx="12"/>
          </p:nvPr>
        </p:nvSpPr>
        <p:spPr>
          <a:xfrm>
            <a:off x="3010273" y="4376651"/>
            <a:ext cx="8434667" cy="406400"/>
          </a:xfrm>
        </p:spPr>
        <p:txBody>
          <a:bodyPr/>
          <a:lstStyle>
            <a:lvl1pPr marL="0" indent="0">
              <a:buNone/>
              <a:defRPr sz="1900"/>
            </a:lvl1pPr>
          </a:lstStyle>
          <a:p>
            <a:pPr lvl="0"/>
            <a:r>
              <a:rPr lang="en-US" smtClean="0"/>
              <a:t>Click to edit Master text styles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65" y="-9144"/>
            <a:ext cx="2036888" cy="6876288"/>
          </a:xfrm>
          <a:prstGeom prst="rect">
            <a:avLst/>
          </a:prstGeom>
        </p:spPr>
      </p:pic>
    </p:spTree>
    <p:extLst>
      <p:ext uri="{BB962C8B-B14F-4D97-AF65-F5344CB8AC3E}">
        <p14:creationId xmlns:p14="http://schemas.microsoft.com/office/powerpoint/2010/main" val="3849941672"/>
      </p:ext>
    </p:extLst>
  </p:cSld>
  <p:clrMapOvr>
    <a:masterClrMapping/>
  </p:clrMapOvr>
  <p:timing>
    <p:tnLst>
      <p:par>
        <p:cTn id="1" dur="indefinite" restart="never" nodeType="tmRoot"/>
      </p:par>
    </p:tnLst>
  </p:timing>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Dual column">
    <p:spTree>
      <p:nvGrpSpPr>
        <p:cNvPr id="1" name=""/>
        <p:cNvGrpSpPr/>
        <p:nvPr/>
      </p:nvGrpSpPr>
      <p:grpSpPr>
        <a:xfrm>
          <a:off x="0" y="0"/>
          <a:ext cx="0" cy="0"/>
          <a:chOff x="0" y="0"/>
          <a:chExt cx="0" cy="0"/>
        </a:xfrm>
      </p:grpSpPr>
      <p:sp>
        <p:nvSpPr>
          <p:cNvPr id="2" name="Title 1"/>
          <p:cNvSpPr>
            <a:spLocks noGrp="1"/>
          </p:cNvSpPr>
          <p:nvPr>
            <p:ph type="title"/>
          </p:nvPr>
        </p:nvSpPr>
        <p:spPr>
          <a:xfrm>
            <a:off x="529031" y="383117"/>
            <a:ext cx="11151928" cy="853016"/>
          </a:xfrm>
        </p:spPr>
        <p:txBody>
          <a:bodyPr/>
          <a:lstStyle/>
          <a:p>
            <a:r>
              <a:rPr lang="en-US" smtClean="0"/>
              <a:t>Click to edit Master title style</a:t>
            </a:r>
            <a:endParaRPr lang="en-US" dirty="0"/>
          </a:p>
        </p:txBody>
      </p:sp>
      <p:sp>
        <p:nvSpPr>
          <p:cNvPr id="5" name="Slide Number Placeholder 4"/>
          <p:cNvSpPr>
            <a:spLocks noGrp="1"/>
          </p:cNvSpPr>
          <p:nvPr>
            <p:ph type="sldNum" sz="quarter" idx="13"/>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
        <p:nvSpPr>
          <p:cNvPr id="7" name="Content Placeholder 6"/>
          <p:cNvSpPr>
            <a:spLocks noGrp="1"/>
          </p:cNvSpPr>
          <p:nvPr>
            <p:ph sz="quarter" idx="14"/>
          </p:nvPr>
        </p:nvSpPr>
        <p:spPr>
          <a:xfrm>
            <a:off x="529029" y="1784352"/>
            <a:ext cx="5484971" cy="44280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8"/>
          <p:cNvSpPr>
            <a:spLocks noGrp="1"/>
          </p:cNvSpPr>
          <p:nvPr>
            <p:ph sz="quarter" idx="15"/>
          </p:nvPr>
        </p:nvSpPr>
        <p:spPr>
          <a:xfrm>
            <a:off x="6195986" y="1784352"/>
            <a:ext cx="5484971" cy="44280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3998011"/>
      </p:ext>
    </p:extLst>
  </p:cSld>
  <p:clrMapOvr>
    <a:masterClrMapping/>
  </p:clrMapOvr>
  <p:timing>
    <p:tnLst>
      <p:par>
        <p:cTn id="1" dur="indefinite" restart="never" nodeType="tmRoot"/>
      </p:par>
    </p:tnLst>
  </p:timing>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Dual column_2x2">
    <p:spTree>
      <p:nvGrpSpPr>
        <p:cNvPr id="1" name=""/>
        <p:cNvGrpSpPr/>
        <p:nvPr/>
      </p:nvGrpSpPr>
      <p:grpSpPr>
        <a:xfrm>
          <a:off x="0" y="0"/>
          <a:ext cx="0" cy="0"/>
          <a:chOff x="0" y="0"/>
          <a:chExt cx="0" cy="0"/>
        </a:xfrm>
      </p:grpSpPr>
      <p:sp>
        <p:nvSpPr>
          <p:cNvPr id="2" name="Title 1"/>
          <p:cNvSpPr>
            <a:spLocks noGrp="1"/>
          </p:cNvSpPr>
          <p:nvPr>
            <p:ph type="title"/>
          </p:nvPr>
        </p:nvSpPr>
        <p:spPr>
          <a:xfrm>
            <a:off x="517676" y="380421"/>
            <a:ext cx="11140586" cy="831851"/>
          </a:xfrm>
        </p:spPr>
        <p:txBody>
          <a:bodyPr/>
          <a:lstStyle/>
          <a:p>
            <a:r>
              <a:rPr lang="en-US" smtClean="0"/>
              <a:t>Click to edit Master title style</a:t>
            </a:r>
            <a:endParaRPr lang="en-US" dirty="0"/>
          </a:p>
        </p:txBody>
      </p:sp>
      <p:sp>
        <p:nvSpPr>
          <p:cNvPr id="6" name="Content Placeholder 5"/>
          <p:cNvSpPr>
            <a:spLocks noGrp="1"/>
          </p:cNvSpPr>
          <p:nvPr>
            <p:ph sz="quarter" idx="10"/>
          </p:nvPr>
        </p:nvSpPr>
        <p:spPr>
          <a:xfrm>
            <a:off x="524798" y="1761067"/>
            <a:ext cx="5468042" cy="20845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quarter" idx="11"/>
          </p:nvPr>
        </p:nvSpPr>
        <p:spPr>
          <a:xfrm>
            <a:off x="6196833" y="1761068"/>
            <a:ext cx="5472782" cy="20848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12"/>
          </p:nvPr>
        </p:nvSpPr>
        <p:spPr>
          <a:xfrm>
            <a:off x="528183" y="4038600"/>
            <a:ext cx="5472782" cy="20848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Content Placeholder 7"/>
          <p:cNvSpPr>
            <a:spLocks noGrp="1"/>
          </p:cNvSpPr>
          <p:nvPr>
            <p:ph sz="quarter" idx="13"/>
          </p:nvPr>
        </p:nvSpPr>
        <p:spPr>
          <a:xfrm>
            <a:off x="6195986" y="4038600"/>
            <a:ext cx="5472782" cy="20848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5"/>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Tree>
    <p:extLst>
      <p:ext uri="{BB962C8B-B14F-4D97-AF65-F5344CB8AC3E}">
        <p14:creationId xmlns:p14="http://schemas.microsoft.com/office/powerpoint/2010/main" val="3125735196"/>
      </p:ext>
    </p:extLst>
  </p:cSld>
  <p:clrMapOvr>
    <a:masterClrMapping/>
  </p:clrMapOvr>
  <p:timing>
    <p:tnLst>
      <p:par>
        <p:cTn id="1" dur="indefinite" restart="never" nodeType="tmRoot"/>
      </p:par>
    </p:tnLst>
  </p:timing>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Dual column_left header">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524800" y="1578771"/>
            <a:ext cx="5468041" cy="4390231"/>
          </a:xfrm>
        </p:spPr>
        <p:txBody>
          <a:bodyPr anchor="ctr"/>
          <a:lstStyle>
            <a:lvl1pPr marL="0" indent="0" algn="ctr">
              <a:buNone/>
              <a:defRPr sz="3700"/>
            </a:lvl1pPr>
          </a:lstStyle>
          <a:p>
            <a:pPr lvl="0"/>
            <a:r>
              <a:rPr lang="en-US" smtClean="0"/>
              <a:t>Click to edit Master text styles</a:t>
            </a:r>
          </a:p>
        </p:txBody>
      </p:sp>
      <p:sp>
        <p:nvSpPr>
          <p:cNvPr id="4" name="Content Placeholder 3"/>
          <p:cNvSpPr>
            <a:spLocks noGrp="1"/>
          </p:cNvSpPr>
          <p:nvPr>
            <p:ph sz="quarter" idx="11"/>
          </p:nvPr>
        </p:nvSpPr>
        <p:spPr>
          <a:xfrm>
            <a:off x="6195988" y="1578769"/>
            <a:ext cx="5468889" cy="438912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a:xfrm>
            <a:off x="517676" y="307109"/>
            <a:ext cx="11140586" cy="831851"/>
          </a:xfrm>
        </p:spPr>
        <p:txBody>
          <a:bodyPr anchor="b"/>
          <a:lstStyle/>
          <a:p>
            <a:r>
              <a:rPr lang="en-US" smtClean="0"/>
              <a:t>Click to edit Master title style</a:t>
            </a:r>
            <a:endParaRPr lang="en-US" dirty="0"/>
          </a:p>
        </p:txBody>
      </p:sp>
      <p:sp>
        <p:nvSpPr>
          <p:cNvPr id="5" name="Slide Number Placeholder 4"/>
          <p:cNvSpPr>
            <a:spLocks noGrp="1"/>
          </p:cNvSpPr>
          <p:nvPr>
            <p:ph type="sldNum" sz="quarter" idx="13"/>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Tree>
    <p:extLst>
      <p:ext uri="{BB962C8B-B14F-4D97-AF65-F5344CB8AC3E}">
        <p14:creationId xmlns:p14="http://schemas.microsoft.com/office/powerpoint/2010/main" val="1764637141"/>
      </p:ext>
    </p:extLst>
  </p:cSld>
  <p:clrMapOvr>
    <a:masterClrMapping/>
  </p:clrMapOvr>
  <p:timing>
    <p:tnLst>
      <p:par>
        <p:cTn id="1" dur="indefinite" restart="never" nodeType="tmRoot"/>
      </p:par>
    </p:tnLst>
  </p:timing>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ri column">
    <p:spTree>
      <p:nvGrpSpPr>
        <p:cNvPr id="1" name=""/>
        <p:cNvGrpSpPr/>
        <p:nvPr/>
      </p:nvGrpSpPr>
      <p:grpSpPr>
        <a:xfrm>
          <a:off x="0" y="0"/>
          <a:ext cx="0" cy="0"/>
          <a:chOff x="0" y="0"/>
          <a:chExt cx="0" cy="0"/>
        </a:xfrm>
      </p:grpSpPr>
      <p:sp>
        <p:nvSpPr>
          <p:cNvPr id="2" name="Title 1"/>
          <p:cNvSpPr>
            <a:spLocks noGrp="1"/>
          </p:cNvSpPr>
          <p:nvPr>
            <p:ph type="title"/>
          </p:nvPr>
        </p:nvSpPr>
        <p:spPr>
          <a:xfrm>
            <a:off x="517679" y="380421"/>
            <a:ext cx="11126343" cy="831851"/>
          </a:xfrm>
        </p:spPr>
        <p:txBody>
          <a:bodyPr/>
          <a:lstStyle/>
          <a:p>
            <a:r>
              <a:rPr lang="en-US" smtClean="0"/>
              <a:t>Click to edit Master title style</a:t>
            </a:r>
            <a:endParaRPr lang="en-US" dirty="0"/>
          </a:p>
        </p:txBody>
      </p:sp>
      <p:sp>
        <p:nvSpPr>
          <p:cNvPr id="6" name="Content Placeholder 5"/>
          <p:cNvSpPr>
            <a:spLocks noGrp="1"/>
          </p:cNvSpPr>
          <p:nvPr>
            <p:ph sz="quarter" idx="10"/>
          </p:nvPr>
        </p:nvSpPr>
        <p:spPr>
          <a:xfrm>
            <a:off x="524799" y="1761069"/>
            <a:ext cx="3555074" cy="44153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11"/>
          </p:nvPr>
        </p:nvSpPr>
        <p:spPr>
          <a:xfrm>
            <a:off x="8088946" y="1761069"/>
            <a:ext cx="3555074" cy="43938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Content Placeholder 7"/>
          <p:cNvSpPr>
            <a:spLocks noGrp="1"/>
          </p:cNvSpPr>
          <p:nvPr>
            <p:ph sz="quarter" idx="12"/>
          </p:nvPr>
        </p:nvSpPr>
        <p:spPr>
          <a:xfrm>
            <a:off x="4306493" y="1752600"/>
            <a:ext cx="3555834"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5" name="Straight Connector 4"/>
          <p:cNvCxnSpPr/>
          <p:nvPr/>
        </p:nvCxnSpPr>
        <p:spPr bwMode="auto">
          <a:xfrm>
            <a:off x="4205145" y="1803400"/>
            <a:ext cx="0" cy="4368800"/>
          </a:xfrm>
          <a:prstGeom prst="line">
            <a:avLst/>
          </a:prstGeom>
          <a:noFill/>
          <a:ln w="9525" cap="flat" cmpd="sng" algn="ctr">
            <a:solidFill>
              <a:schemeClr val="bg2"/>
            </a:solidFill>
            <a:prstDash val="solid"/>
            <a:round/>
            <a:headEnd type="none" w="med" len="med"/>
            <a:tailEnd type="none" w="med" len="med"/>
          </a:ln>
          <a:effectLst/>
        </p:spPr>
      </p:cxnSp>
      <p:cxnSp>
        <p:nvCxnSpPr>
          <p:cNvPr id="10" name="Straight Connector 9"/>
          <p:cNvCxnSpPr/>
          <p:nvPr/>
        </p:nvCxnSpPr>
        <p:spPr bwMode="auto">
          <a:xfrm>
            <a:off x="7983680" y="1803400"/>
            <a:ext cx="0" cy="4368800"/>
          </a:xfrm>
          <a:prstGeom prst="line">
            <a:avLst/>
          </a:prstGeom>
          <a:noFill/>
          <a:ln w="9525" cap="flat" cmpd="sng" algn="ctr">
            <a:solidFill>
              <a:schemeClr val="bg2"/>
            </a:solidFill>
            <a:prstDash val="solid"/>
            <a:round/>
            <a:headEnd type="none" w="med" len="med"/>
            <a:tailEnd type="none" w="med" len="med"/>
          </a:ln>
          <a:effectLst/>
        </p:spPr>
      </p:cxnSp>
      <p:sp>
        <p:nvSpPr>
          <p:cNvPr id="7" name="Slide Number Placeholder 6"/>
          <p:cNvSpPr>
            <a:spLocks noGrp="1"/>
          </p:cNvSpPr>
          <p:nvPr>
            <p:ph type="sldNum" sz="quarter" idx="14"/>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Tree>
    <p:extLst>
      <p:ext uri="{BB962C8B-B14F-4D97-AF65-F5344CB8AC3E}">
        <p14:creationId xmlns:p14="http://schemas.microsoft.com/office/powerpoint/2010/main" val="716633954"/>
      </p:ext>
    </p:extLst>
  </p:cSld>
  <p:clrMapOvr>
    <a:masterClrMapping/>
  </p:clrMapOvr>
  <p:timing>
    <p:tnLst>
      <p:par>
        <p:cTn id="1" dur="indefinite" restart="never" nodeType="tmRoot"/>
      </p:par>
    </p:tnLst>
  </p:timing>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i column_w headings">
    <p:spTree>
      <p:nvGrpSpPr>
        <p:cNvPr id="1" name=""/>
        <p:cNvGrpSpPr/>
        <p:nvPr/>
      </p:nvGrpSpPr>
      <p:grpSpPr>
        <a:xfrm>
          <a:off x="0" y="0"/>
          <a:ext cx="0" cy="0"/>
          <a:chOff x="0" y="0"/>
          <a:chExt cx="0" cy="0"/>
        </a:xfrm>
      </p:grpSpPr>
      <p:sp>
        <p:nvSpPr>
          <p:cNvPr id="2" name="Title 1"/>
          <p:cNvSpPr>
            <a:spLocks noGrp="1"/>
          </p:cNvSpPr>
          <p:nvPr>
            <p:ph type="title"/>
          </p:nvPr>
        </p:nvSpPr>
        <p:spPr>
          <a:xfrm>
            <a:off x="520736" y="787401"/>
            <a:ext cx="3559137" cy="831851"/>
          </a:xfrm>
        </p:spPr>
        <p:txBody>
          <a:bodyPr anchor="ctr"/>
          <a:lstStyle>
            <a:lvl1pPr algn="ctr">
              <a:defRPr sz="2700">
                <a:solidFill>
                  <a:srgbClr val="4D4F53"/>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524799" y="1761069"/>
            <a:ext cx="3559137" cy="44153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quarter" idx="11"/>
          </p:nvPr>
        </p:nvSpPr>
        <p:spPr>
          <a:xfrm>
            <a:off x="8088946" y="1761069"/>
            <a:ext cx="3559137" cy="43938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Content Placeholder 7"/>
          <p:cNvSpPr>
            <a:spLocks noGrp="1"/>
          </p:cNvSpPr>
          <p:nvPr>
            <p:ph sz="quarter" idx="12"/>
          </p:nvPr>
        </p:nvSpPr>
        <p:spPr>
          <a:xfrm>
            <a:off x="4306493" y="1752600"/>
            <a:ext cx="3559137"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13"/>
          </p:nvPr>
        </p:nvSpPr>
        <p:spPr>
          <a:xfrm>
            <a:off x="4306493" y="787400"/>
            <a:ext cx="3559137" cy="829056"/>
          </a:xfrm>
        </p:spPr>
        <p:txBody>
          <a:bodyPr anchor="ctr"/>
          <a:lstStyle>
            <a:lvl1pPr marL="0" indent="0" algn="ctr" rtl="0" eaLnBrk="0" fontAlgn="base" hangingPunct="0">
              <a:spcBef>
                <a:spcPct val="0"/>
              </a:spcBef>
              <a:spcAft>
                <a:spcPct val="0"/>
              </a:spcAft>
              <a:buNone/>
              <a:defRPr lang="en-US" sz="2700" b="1" dirty="0" smtClean="0">
                <a:solidFill>
                  <a:srgbClr val="4D4F53"/>
                </a:solidFill>
                <a:latin typeface="Arial" pitchFamily="34" charset="0"/>
                <a:ea typeface="+mj-ea"/>
                <a:cs typeface="+mj-cs"/>
              </a:defRPr>
            </a:lvl1pPr>
          </a:lstStyle>
          <a:p>
            <a:pPr lvl="0"/>
            <a:r>
              <a:rPr lang="en-US" smtClean="0"/>
              <a:t>Click to edit Master text styles</a:t>
            </a:r>
          </a:p>
        </p:txBody>
      </p:sp>
      <p:sp>
        <p:nvSpPr>
          <p:cNvPr id="12" name="Text Placeholder 11"/>
          <p:cNvSpPr>
            <a:spLocks noGrp="1"/>
          </p:cNvSpPr>
          <p:nvPr>
            <p:ph type="body" sz="quarter" idx="14"/>
          </p:nvPr>
        </p:nvSpPr>
        <p:spPr>
          <a:xfrm>
            <a:off x="8088946" y="787400"/>
            <a:ext cx="3559137" cy="848784"/>
          </a:xfrm>
        </p:spPr>
        <p:txBody>
          <a:bodyPr anchor="ctr"/>
          <a:lstStyle>
            <a:lvl1pPr marL="0" indent="0" algn="ctr" rtl="0" eaLnBrk="0" fontAlgn="base" hangingPunct="0">
              <a:spcBef>
                <a:spcPct val="0"/>
              </a:spcBef>
              <a:spcAft>
                <a:spcPct val="0"/>
              </a:spcAft>
              <a:buNone/>
              <a:defRPr lang="en-US" sz="2700" b="1" dirty="0" smtClean="0">
                <a:solidFill>
                  <a:srgbClr val="4D4F53"/>
                </a:solidFill>
                <a:latin typeface="Arial" pitchFamily="34" charset="0"/>
                <a:ea typeface="+mj-ea"/>
                <a:cs typeface="+mj-cs"/>
              </a:defRPr>
            </a:lvl1pPr>
          </a:lstStyle>
          <a:p>
            <a:pPr lvl="0"/>
            <a:r>
              <a:rPr lang="en-US" smtClean="0"/>
              <a:t>Click to edit Master text styles</a:t>
            </a:r>
          </a:p>
        </p:txBody>
      </p:sp>
      <p:cxnSp>
        <p:nvCxnSpPr>
          <p:cNvPr id="13" name="Straight Connector 12"/>
          <p:cNvCxnSpPr/>
          <p:nvPr/>
        </p:nvCxnSpPr>
        <p:spPr bwMode="auto">
          <a:xfrm>
            <a:off x="4205145" y="1803400"/>
            <a:ext cx="0" cy="4368800"/>
          </a:xfrm>
          <a:prstGeom prst="line">
            <a:avLst/>
          </a:prstGeom>
          <a:noFill/>
          <a:ln w="9525" cap="flat" cmpd="sng" algn="ctr">
            <a:solidFill>
              <a:schemeClr val="bg2"/>
            </a:solidFill>
            <a:prstDash val="solid"/>
            <a:round/>
            <a:headEnd type="none" w="med" len="med"/>
            <a:tailEnd type="none" w="med" len="med"/>
          </a:ln>
          <a:effectLst/>
        </p:spPr>
      </p:cxnSp>
      <p:cxnSp>
        <p:nvCxnSpPr>
          <p:cNvPr id="14" name="Straight Connector 13"/>
          <p:cNvCxnSpPr/>
          <p:nvPr/>
        </p:nvCxnSpPr>
        <p:spPr bwMode="auto">
          <a:xfrm>
            <a:off x="7983680" y="1803400"/>
            <a:ext cx="0" cy="4368800"/>
          </a:xfrm>
          <a:prstGeom prst="line">
            <a:avLst/>
          </a:prstGeom>
          <a:noFill/>
          <a:ln w="9525" cap="flat" cmpd="sng" algn="ctr">
            <a:solidFill>
              <a:schemeClr val="bg2"/>
            </a:solidFill>
            <a:prstDash val="solid"/>
            <a:round/>
            <a:headEnd type="none" w="med" len="med"/>
            <a:tailEnd type="none" w="med" len="med"/>
          </a:ln>
          <a:effectLst/>
        </p:spPr>
      </p:cxnSp>
      <p:sp>
        <p:nvSpPr>
          <p:cNvPr id="7" name="Slide Number Placeholder 6"/>
          <p:cNvSpPr>
            <a:spLocks noGrp="1"/>
          </p:cNvSpPr>
          <p:nvPr>
            <p:ph type="sldNum" sz="quarter" idx="16"/>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Tree>
    <p:extLst>
      <p:ext uri="{BB962C8B-B14F-4D97-AF65-F5344CB8AC3E}">
        <p14:creationId xmlns:p14="http://schemas.microsoft.com/office/powerpoint/2010/main" val="2929447031"/>
      </p:ext>
    </p:extLst>
  </p:cSld>
  <p:clrMapOvr>
    <a:masterClrMapping/>
  </p:clrMapOvr>
  <p:timing>
    <p:tnLst>
      <p:par>
        <p:cTn id="1" dur="indefinite" restart="never" nodeType="tmRoot"/>
      </p:par>
    </p:tnLst>
  </p:timing>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End slide without a tagline">
    <p:spTree>
      <p:nvGrpSpPr>
        <p:cNvPr id="1" name=""/>
        <p:cNvGrpSpPr/>
        <p:nvPr/>
      </p:nvGrpSpPr>
      <p:grpSpPr>
        <a:xfrm>
          <a:off x="0" y="0"/>
          <a:ext cx="0" cy="0"/>
          <a:chOff x="0" y="0"/>
          <a:chExt cx="0" cy="0"/>
        </a:xfrm>
      </p:grpSpPr>
      <p:pic>
        <p:nvPicPr>
          <p:cNvPr id="7" name="Picture 2" descr="C:\Users\Kirk Mossing\Downloads\Citrix Logo_RGB-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4641" y="2741099"/>
            <a:ext cx="1667672" cy="7649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603702026"/>
      </p:ext>
    </p:extLst>
  </p:cSld>
  <p:clrMapOvr>
    <a:masterClrMapping/>
  </p:clrMapOvr>
  <p:timing>
    <p:tnLst>
      <p:par>
        <p:cTn id="1" dur="indefinite" restart="never" nodeType="tmRoot"/>
      </p:par>
    </p:tnLst>
  </p:timing>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End slide with a tagline">
    <p:spTree>
      <p:nvGrpSpPr>
        <p:cNvPr id="1" name=""/>
        <p:cNvGrpSpPr/>
        <p:nvPr/>
      </p:nvGrpSpPr>
      <p:grpSpPr>
        <a:xfrm>
          <a:off x="0" y="0"/>
          <a:ext cx="0" cy="0"/>
          <a:chOff x="0" y="0"/>
          <a:chExt cx="0" cy="0"/>
        </a:xfrm>
      </p:grpSpPr>
      <p:sp>
        <p:nvSpPr>
          <p:cNvPr id="12" name="TextBox 11"/>
          <p:cNvSpPr txBox="1"/>
          <p:nvPr/>
        </p:nvSpPr>
        <p:spPr>
          <a:xfrm>
            <a:off x="3301140" y="3373836"/>
            <a:ext cx="5586545" cy="451405"/>
          </a:xfrm>
          <a:prstGeom prst="rect">
            <a:avLst/>
          </a:prstGeom>
          <a:noFill/>
          <a:ln w="9525">
            <a:noFill/>
            <a:miter lim="800000"/>
            <a:headEnd/>
            <a:tailEnd/>
          </a:ln>
        </p:spPr>
        <p:txBody>
          <a:bodyPr wrap="square" lIns="121893" tIns="60947" rIns="121893" bIns="60947" rtlCol="0">
            <a:spAutoFit/>
          </a:bodyPr>
          <a:lstStyle/>
          <a:p>
            <a:pPr algn="ctr"/>
            <a:r>
              <a:rPr lang="en-US" sz="2100" b="1" dirty="0" smtClean="0">
                <a:solidFill>
                  <a:schemeClr val="tx2"/>
                </a:solidFill>
                <a:latin typeface="Arial" pitchFamily="34" charset="0"/>
                <a:ea typeface="+mj-ea"/>
                <a:cs typeface="+mj-cs"/>
              </a:rPr>
              <a:t>Work </a:t>
            </a:r>
            <a:r>
              <a:rPr lang="en-US" sz="2100" b="1" dirty="0">
                <a:solidFill>
                  <a:schemeClr val="tx2"/>
                </a:solidFill>
                <a:latin typeface="Arial" pitchFamily="34" charset="0"/>
                <a:ea typeface="+mj-ea"/>
                <a:cs typeface="+mj-cs"/>
              </a:rPr>
              <a:t>better</a:t>
            </a:r>
            <a:r>
              <a:rPr lang="en-US" sz="2100" b="1" dirty="0" smtClean="0">
                <a:solidFill>
                  <a:schemeClr val="tx2"/>
                </a:solidFill>
                <a:latin typeface="Arial" pitchFamily="34" charset="0"/>
                <a:ea typeface="+mj-ea"/>
                <a:cs typeface="+mj-cs"/>
              </a:rPr>
              <a:t>. </a:t>
            </a:r>
            <a:r>
              <a:rPr lang="en-US" sz="2100" b="1" kern="1200" dirty="0" smtClean="0">
                <a:solidFill>
                  <a:schemeClr val="tx2"/>
                </a:solidFill>
                <a:latin typeface="Arial" pitchFamily="34" charset="0"/>
                <a:ea typeface="+mn-ea"/>
                <a:cs typeface="+mn-cs"/>
              </a:rPr>
              <a:t>Live better.</a:t>
            </a:r>
            <a:endParaRPr lang="en-US" sz="2100" b="1" dirty="0">
              <a:solidFill>
                <a:schemeClr val="tx2"/>
              </a:solidFill>
              <a:latin typeface="Arial" pitchFamily="34" charset="0"/>
              <a:ea typeface="+mj-ea"/>
              <a:cs typeface="+mj-cs"/>
            </a:endParaRPr>
          </a:p>
        </p:txBody>
      </p:sp>
      <p:pic>
        <p:nvPicPr>
          <p:cNvPr id="7" name="Picture 2" descr="C:\Users\Kirk Mossing\Downloads\Citrix Logo_RGB-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4641" y="2741099"/>
            <a:ext cx="1667672" cy="7649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747475851"/>
      </p:ext>
    </p:extLst>
  </p:cSld>
  <p:clrMapOvr>
    <a:masterClrMapping/>
  </p:clrMapOvr>
  <p:timing>
    <p:tnLst>
      <p:par>
        <p:cTn id="1" dur="indefinite" restart="never" nodeType="tmRoot"/>
      </p:par>
    </p:tnLst>
  </p:timing>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1" name="Rectangle 8"/>
          <p:cNvSpPr>
            <a:spLocks noGrp="1" noChangeArrowheads="1"/>
          </p:cNvSpPr>
          <p:nvPr>
            <p:ph type="ctrTitle" hasCustomPrompt="1"/>
          </p:nvPr>
        </p:nvSpPr>
        <p:spPr>
          <a:xfrm>
            <a:off x="3717579" y="3130654"/>
            <a:ext cx="6308923" cy="1242041"/>
          </a:xfrm>
        </p:spPr>
        <p:txBody>
          <a:bodyPr/>
          <a:lstStyle>
            <a:lvl1pPr algn="l">
              <a:defRPr sz="4300" b="0" baseline="0">
                <a:solidFill>
                  <a:srgbClr val="0075B0"/>
                </a:solidFill>
                <a:latin typeface="+mj-lt"/>
                <a:cs typeface="Arial" pitchFamily="34" charset="0"/>
              </a:defRPr>
            </a:lvl1pPr>
          </a:lstStyle>
          <a:p>
            <a:r>
              <a:rPr lang="en-US" dirty="0" smtClean="0"/>
              <a:t>Click to Edit Master Style</a:t>
            </a:r>
            <a:endParaRPr lang="en-US" dirty="0"/>
          </a:p>
        </p:txBody>
      </p:sp>
      <p:sp>
        <p:nvSpPr>
          <p:cNvPr id="32" name="Rectangle 15"/>
          <p:cNvSpPr>
            <a:spLocks noGrp="1" noChangeArrowheads="1"/>
          </p:cNvSpPr>
          <p:nvPr>
            <p:ph type="subTitle" idx="1" hasCustomPrompt="1"/>
          </p:nvPr>
        </p:nvSpPr>
        <p:spPr>
          <a:xfrm>
            <a:off x="3739952" y="4416529"/>
            <a:ext cx="5544180" cy="657225"/>
          </a:xfrm>
          <a:prstGeom prst="rect">
            <a:avLst/>
          </a:prstGeom>
        </p:spPr>
        <p:txBody>
          <a:bodyPr/>
          <a:lstStyle>
            <a:lvl1pPr marL="0" indent="0" algn="l">
              <a:spcBef>
                <a:spcPct val="0"/>
              </a:spcBef>
              <a:spcAft>
                <a:spcPct val="0"/>
              </a:spcAft>
              <a:buFont typeface="Times" pitchFamily="1" charset="0"/>
              <a:buNone/>
              <a:defRPr sz="2700" baseline="0">
                <a:solidFill>
                  <a:srgbClr val="4D4F53"/>
                </a:solidFill>
                <a:latin typeface="+mj-lt"/>
                <a:cs typeface="Arial" pitchFamily="34" charset="0"/>
              </a:defRPr>
            </a:lvl1pPr>
          </a:lstStyle>
          <a:p>
            <a:r>
              <a:rPr lang="en-US" dirty="0" smtClean="0"/>
              <a:t>Click to Edit Master Style</a:t>
            </a:r>
          </a:p>
        </p:txBody>
      </p:sp>
      <p:grpSp>
        <p:nvGrpSpPr>
          <p:cNvPr id="34" name="Group 68"/>
          <p:cNvGrpSpPr/>
          <p:nvPr userDrawn="1"/>
        </p:nvGrpSpPr>
        <p:grpSpPr>
          <a:xfrm>
            <a:off x="9757358" y="3204864"/>
            <a:ext cx="1132316" cy="448272"/>
            <a:chOff x="727075" y="755650"/>
            <a:chExt cx="1776413" cy="703263"/>
          </a:xfrm>
          <a:solidFill>
            <a:schemeClr val="bg1"/>
          </a:solidFill>
        </p:grpSpPr>
        <p:sp>
          <p:nvSpPr>
            <p:cNvPr id="35" name="Freeform 57"/>
            <p:cNvSpPr>
              <a:spLocks noEditPoints="1"/>
            </p:cNvSpPr>
            <p:nvPr/>
          </p:nvSpPr>
          <p:spPr bwMode="auto">
            <a:xfrm>
              <a:off x="2416175" y="925513"/>
              <a:ext cx="87313" cy="88900"/>
            </a:xfrm>
            <a:custGeom>
              <a:avLst/>
              <a:gdLst/>
              <a:ahLst/>
              <a:cxnLst>
                <a:cxn ang="0">
                  <a:pos x="17" y="0"/>
                </a:cxn>
                <a:cxn ang="0">
                  <a:pos x="0" y="16"/>
                </a:cxn>
                <a:cxn ang="0">
                  <a:pos x="17" y="33"/>
                </a:cxn>
                <a:cxn ang="0">
                  <a:pos x="33" y="16"/>
                </a:cxn>
                <a:cxn ang="0">
                  <a:pos x="33" y="16"/>
                </a:cxn>
                <a:cxn ang="0">
                  <a:pos x="17" y="0"/>
                </a:cxn>
                <a:cxn ang="0">
                  <a:pos x="17" y="31"/>
                </a:cxn>
                <a:cxn ang="0">
                  <a:pos x="2" y="16"/>
                </a:cxn>
                <a:cxn ang="0">
                  <a:pos x="17" y="2"/>
                </a:cxn>
                <a:cxn ang="0">
                  <a:pos x="31" y="16"/>
                </a:cxn>
                <a:cxn ang="0">
                  <a:pos x="17" y="31"/>
                </a:cxn>
              </a:cxnLst>
              <a:rect l="0" t="0" r="r" b="b"/>
              <a:pathLst>
                <a:path w="33" h="33">
                  <a:moveTo>
                    <a:pt x="17" y="0"/>
                  </a:moveTo>
                  <a:cubicBezTo>
                    <a:pt x="8" y="0"/>
                    <a:pt x="0" y="7"/>
                    <a:pt x="0" y="16"/>
                  </a:cubicBezTo>
                  <a:cubicBezTo>
                    <a:pt x="0" y="25"/>
                    <a:pt x="8" y="33"/>
                    <a:pt x="17" y="33"/>
                  </a:cubicBezTo>
                  <a:cubicBezTo>
                    <a:pt x="26" y="33"/>
                    <a:pt x="33" y="25"/>
                    <a:pt x="33" y="16"/>
                  </a:cubicBezTo>
                  <a:cubicBezTo>
                    <a:pt x="33" y="16"/>
                    <a:pt x="33" y="16"/>
                    <a:pt x="33" y="16"/>
                  </a:cubicBezTo>
                  <a:cubicBezTo>
                    <a:pt x="33" y="7"/>
                    <a:pt x="26" y="0"/>
                    <a:pt x="17" y="0"/>
                  </a:cubicBezTo>
                  <a:close/>
                  <a:moveTo>
                    <a:pt x="17" y="31"/>
                  </a:moveTo>
                  <a:cubicBezTo>
                    <a:pt x="9" y="31"/>
                    <a:pt x="2" y="24"/>
                    <a:pt x="2" y="16"/>
                  </a:cubicBezTo>
                  <a:cubicBezTo>
                    <a:pt x="2" y="8"/>
                    <a:pt x="9" y="2"/>
                    <a:pt x="17" y="2"/>
                  </a:cubicBezTo>
                  <a:cubicBezTo>
                    <a:pt x="25" y="2"/>
                    <a:pt x="31" y="8"/>
                    <a:pt x="31" y="16"/>
                  </a:cubicBezTo>
                  <a:cubicBezTo>
                    <a:pt x="31" y="24"/>
                    <a:pt x="25" y="31"/>
                    <a:pt x="17" y="31"/>
                  </a:cubicBezTo>
                  <a:close/>
                </a:path>
              </a:pathLst>
            </a:custGeom>
            <a:grpFill/>
            <a:ln w="9525">
              <a:noFill/>
              <a:round/>
              <a:headEnd/>
              <a:tailEnd/>
            </a:ln>
          </p:spPr>
          <p:txBody>
            <a:bodyPr/>
            <a:lstStyle/>
            <a:p>
              <a:pPr>
                <a:defRPr/>
              </a:pPr>
              <a:endParaRPr lang="en-US"/>
            </a:p>
          </p:txBody>
        </p:sp>
        <p:sp>
          <p:nvSpPr>
            <p:cNvPr id="36" name="Freeform 58"/>
            <p:cNvSpPr>
              <a:spLocks noEditPoints="1"/>
            </p:cNvSpPr>
            <p:nvPr/>
          </p:nvSpPr>
          <p:spPr bwMode="auto">
            <a:xfrm>
              <a:off x="2443163" y="944563"/>
              <a:ext cx="36513" cy="47625"/>
            </a:xfrm>
            <a:custGeom>
              <a:avLst/>
              <a:gdLst/>
              <a:ahLst/>
              <a:cxnLst>
                <a:cxn ang="0">
                  <a:pos x="14" y="5"/>
                </a:cxn>
                <a:cxn ang="0">
                  <a:pos x="6" y="0"/>
                </a:cxn>
                <a:cxn ang="0">
                  <a:pos x="0" y="0"/>
                </a:cxn>
                <a:cxn ang="0">
                  <a:pos x="0" y="18"/>
                </a:cxn>
                <a:cxn ang="0">
                  <a:pos x="3" y="18"/>
                </a:cxn>
                <a:cxn ang="0">
                  <a:pos x="3" y="11"/>
                </a:cxn>
                <a:cxn ang="0">
                  <a:pos x="6" y="11"/>
                </a:cxn>
                <a:cxn ang="0">
                  <a:pos x="11" y="16"/>
                </a:cxn>
                <a:cxn ang="0">
                  <a:pos x="11" y="18"/>
                </a:cxn>
                <a:cxn ang="0">
                  <a:pos x="14" y="18"/>
                </a:cxn>
                <a:cxn ang="0">
                  <a:pos x="14" y="15"/>
                </a:cxn>
                <a:cxn ang="0">
                  <a:pos x="10" y="10"/>
                </a:cxn>
                <a:cxn ang="0">
                  <a:pos x="14" y="5"/>
                </a:cxn>
                <a:cxn ang="0">
                  <a:pos x="6" y="9"/>
                </a:cxn>
                <a:cxn ang="0">
                  <a:pos x="3" y="9"/>
                </a:cxn>
                <a:cxn ang="0">
                  <a:pos x="3" y="2"/>
                </a:cxn>
                <a:cxn ang="0">
                  <a:pos x="6" y="2"/>
                </a:cxn>
                <a:cxn ang="0">
                  <a:pos x="11" y="5"/>
                </a:cxn>
                <a:cxn ang="0">
                  <a:pos x="6" y="9"/>
                </a:cxn>
              </a:cxnLst>
              <a:rect l="0" t="0" r="r" b="b"/>
              <a:pathLst>
                <a:path w="14" h="18">
                  <a:moveTo>
                    <a:pt x="14" y="5"/>
                  </a:moveTo>
                  <a:cubicBezTo>
                    <a:pt x="14" y="1"/>
                    <a:pt x="10" y="0"/>
                    <a:pt x="6" y="0"/>
                  </a:cubicBezTo>
                  <a:cubicBezTo>
                    <a:pt x="0" y="0"/>
                    <a:pt x="0" y="0"/>
                    <a:pt x="0" y="0"/>
                  </a:cubicBezTo>
                  <a:cubicBezTo>
                    <a:pt x="0" y="18"/>
                    <a:pt x="0" y="18"/>
                    <a:pt x="0" y="18"/>
                  </a:cubicBezTo>
                  <a:cubicBezTo>
                    <a:pt x="3" y="18"/>
                    <a:pt x="3" y="18"/>
                    <a:pt x="3" y="18"/>
                  </a:cubicBezTo>
                  <a:cubicBezTo>
                    <a:pt x="3" y="11"/>
                    <a:pt x="3" y="11"/>
                    <a:pt x="3" y="11"/>
                  </a:cubicBezTo>
                  <a:cubicBezTo>
                    <a:pt x="6" y="11"/>
                    <a:pt x="6" y="11"/>
                    <a:pt x="6" y="11"/>
                  </a:cubicBezTo>
                  <a:cubicBezTo>
                    <a:pt x="10" y="11"/>
                    <a:pt x="11" y="12"/>
                    <a:pt x="11" y="16"/>
                  </a:cubicBezTo>
                  <a:cubicBezTo>
                    <a:pt x="11" y="17"/>
                    <a:pt x="11" y="18"/>
                    <a:pt x="11" y="18"/>
                  </a:cubicBezTo>
                  <a:cubicBezTo>
                    <a:pt x="14" y="18"/>
                    <a:pt x="14" y="18"/>
                    <a:pt x="14" y="18"/>
                  </a:cubicBezTo>
                  <a:cubicBezTo>
                    <a:pt x="14" y="18"/>
                    <a:pt x="14" y="17"/>
                    <a:pt x="14" y="15"/>
                  </a:cubicBezTo>
                  <a:cubicBezTo>
                    <a:pt x="14" y="12"/>
                    <a:pt x="12" y="10"/>
                    <a:pt x="10" y="10"/>
                  </a:cubicBezTo>
                  <a:cubicBezTo>
                    <a:pt x="12" y="9"/>
                    <a:pt x="14" y="8"/>
                    <a:pt x="14" y="5"/>
                  </a:cubicBezTo>
                  <a:close/>
                  <a:moveTo>
                    <a:pt x="6" y="9"/>
                  </a:moveTo>
                  <a:cubicBezTo>
                    <a:pt x="3" y="9"/>
                    <a:pt x="3" y="9"/>
                    <a:pt x="3" y="9"/>
                  </a:cubicBezTo>
                  <a:cubicBezTo>
                    <a:pt x="3" y="2"/>
                    <a:pt x="3" y="2"/>
                    <a:pt x="3" y="2"/>
                  </a:cubicBezTo>
                  <a:cubicBezTo>
                    <a:pt x="6" y="2"/>
                    <a:pt x="6" y="2"/>
                    <a:pt x="6" y="2"/>
                  </a:cubicBezTo>
                  <a:cubicBezTo>
                    <a:pt x="9" y="2"/>
                    <a:pt x="11" y="3"/>
                    <a:pt x="11" y="5"/>
                  </a:cubicBezTo>
                  <a:cubicBezTo>
                    <a:pt x="11" y="8"/>
                    <a:pt x="9" y="9"/>
                    <a:pt x="6" y="9"/>
                  </a:cubicBezTo>
                  <a:close/>
                </a:path>
              </a:pathLst>
            </a:custGeom>
            <a:grpFill/>
            <a:ln w="9525">
              <a:noFill/>
              <a:round/>
              <a:headEnd/>
              <a:tailEnd/>
            </a:ln>
          </p:spPr>
          <p:txBody>
            <a:bodyPr/>
            <a:lstStyle/>
            <a:p>
              <a:pPr>
                <a:defRPr/>
              </a:pPr>
              <a:endParaRPr lang="en-US"/>
            </a:p>
          </p:txBody>
        </p:sp>
        <p:sp>
          <p:nvSpPr>
            <p:cNvPr id="37" name="Freeform 59"/>
            <p:cNvSpPr>
              <a:spLocks/>
            </p:cNvSpPr>
            <p:nvPr/>
          </p:nvSpPr>
          <p:spPr bwMode="auto">
            <a:xfrm>
              <a:off x="1227138" y="925513"/>
              <a:ext cx="276225" cy="366713"/>
            </a:xfrm>
            <a:custGeom>
              <a:avLst/>
              <a:gdLst/>
              <a:ahLst/>
              <a:cxnLst>
                <a:cxn ang="0">
                  <a:pos x="52" y="231"/>
                </a:cxn>
                <a:cxn ang="0">
                  <a:pos x="121" y="231"/>
                </a:cxn>
                <a:cxn ang="0">
                  <a:pos x="121" y="61"/>
                </a:cxn>
                <a:cxn ang="0">
                  <a:pos x="174" y="61"/>
                </a:cxn>
                <a:cxn ang="0">
                  <a:pos x="174" y="0"/>
                </a:cxn>
                <a:cxn ang="0">
                  <a:pos x="0" y="0"/>
                </a:cxn>
                <a:cxn ang="0">
                  <a:pos x="0" y="61"/>
                </a:cxn>
                <a:cxn ang="0">
                  <a:pos x="52" y="61"/>
                </a:cxn>
                <a:cxn ang="0">
                  <a:pos x="52" y="231"/>
                </a:cxn>
              </a:cxnLst>
              <a:rect l="0" t="0" r="r" b="b"/>
              <a:pathLst>
                <a:path w="174" h="231">
                  <a:moveTo>
                    <a:pt x="52" y="231"/>
                  </a:moveTo>
                  <a:lnTo>
                    <a:pt x="121" y="231"/>
                  </a:lnTo>
                  <a:lnTo>
                    <a:pt x="121" y="61"/>
                  </a:lnTo>
                  <a:lnTo>
                    <a:pt x="174" y="61"/>
                  </a:lnTo>
                  <a:lnTo>
                    <a:pt x="174" y="0"/>
                  </a:lnTo>
                  <a:lnTo>
                    <a:pt x="0" y="0"/>
                  </a:lnTo>
                  <a:lnTo>
                    <a:pt x="0" y="61"/>
                  </a:lnTo>
                  <a:lnTo>
                    <a:pt x="52" y="61"/>
                  </a:lnTo>
                  <a:lnTo>
                    <a:pt x="52" y="231"/>
                  </a:lnTo>
                  <a:close/>
                </a:path>
              </a:pathLst>
            </a:custGeom>
            <a:grpFill/>
            <a:ln w="9525">
              <a:noFill/>
              <a:round/>
              <a:headEnd/>
              <a:tailEnd/>
            </a:ln>
          </p:spPr>
          <p:txBody>
            <a:bodyPr/>
            <a:lstStyle/>
            <a:p>
              <a:pPr>
                <a:defRPr/>
              </a:pPr>
              <a:endParaRPr lang="en-US"/>
            </a:p>
          </p:txBody>
        </p:sp>
        <p:sp>
          <p:nvSpPr>
            <p:cNvPr id="38" name="Rectangle 60"/>
            <p:cNvSpPr>
              <a:spLocks noChangeArrowheads="1"/>
            </p:cNvSpPr>
            <p:nvPr/>
          </p:nvSpPr>
          <p:spPr bwMode="auto">
            <a:xfrm>
              <a:off x="1876425" y="925513"/>
              <a:ext cx="107950" cy="366713"/>
            </a:xfrm>
            <a:prstGeom prst="rect">
              <a:avLst/>
            </a:prstGeom>
            <a:grpFill/>
            <a:ln w="9525">
              <a:noFill/>
              <a:miter lim="800000"/>
              <a:headEnd/>
              <a:tailEnd/>
            </a:ln>
          </p:spPr>
          <p:txBody>
            <a:bodyPr/>
            <a:lstStyle/>
            <a:p>
              <a:pPr>
                <a:defRPr/>
              </a:pPr>
              <a:endParaRPr lang="en-US"/>
            </a:p>
          </p:txBody>
        </p:sp>
        <p:sp>
          <p:nvSpPr>
            <p:cNvPr id="39" name="Freeform 61"/>
            <p:cNvSpPr>
              <a:spLocks/>
            </p:cNvSpPr>
            <p:nvPr/>
          </p:nvSpPr>
          <p:spPr bwMode="auto">
            <a:xfrm>
              <a:off x="2001838" y="925513"/>
              <a:ext cx="401638" cy="366713"/>
            </a:xfrm>
            <a:custGeom>
              <a:avLst/>
              <a:gdLst/>
              <a:ahLst/>
              <a:cxnLst>
                <a:cxn ang="0">
                  <a:pos x="83" y="231"/>
                </a:cxn>
                <a:cxn ang="0">
                  <a:pos x="132" y="164"/>
                </a:cxn>
                <a:cxn ang="0">
                  <a:pos x="170" y="231"/>
                </a:cxn>
                <a:cxn ang="0">
                  <a:pos x="253" y="231"/>
                </a:cxn>
                <a:cxn ang="0">
                  <a:pos x="172" y="106"/>
                </a:cxn>
                <a:cxn ang="0">
                  <a:pos x="249" y="0"/>
                </a:cxn>
                <a:cxn ang="0">
                  <a:pos x="164" y="0"/>
                </a:cxn>
                <a:cxn ang="0">
                  <a:pos x="132" y="49"/>
                </a:cxn>
                <a:cxn ang="0">
                  <a:pos x="105" y="0"/>
                </a:cxn>
                <a:cxn ang="0">
                  <a:pos x="21" y="0"/>
                </a:cxn>
                <a:cxn ang="0">
                  <a:pos x="92" y="106"/>
                </a:cxn>
                <a:cxn ang="0">
                  <a:pos x="0" y="231"/>
                </a:cxn>
                <a:cxn ang="0">
                  <a:pos x="83" y="231"/>
                </a:cxn>
              </a:cxnLst>
              <a:rect l="0" t="0" r="r" b="b"/>
              <a:pathLst>
                <a:path w="253" h="231">
                  <a:moveTo>
                    <a:pt x="83" y="231"/>
                  </a:moveTo>
                  <a:lnTo>
                    <a:pt x="132" y="164"/>
                  </a:lnTo>
                  <a:lnTo>
                    <a:pt x="170" y="231"/>
                  </a:lnTo>
                  <a:lnTo>
                    <a:pt x="253" y="231"/>
                  </a:lnTo>
                  <a:lnTo>
                    <a:pt x="172" y="106"/>
                  </a:lnTo>
                  <a:lnTo>
                    <a:pt x="249" y="0"/>
                  </a:lnTo>
                  <a:lnTo>
                    <a:pt x="164" y="0"/>
                  </a:lnTo>
                  <a:lnTo>
                    <a:pt x="132" y="49"/>
                  </a:lnTo>
                  <a:lnTo>
                    <a:pt x="105" y="0"/>
                  </a:lnTo>
                  <a:lnTo>
                    <a:pt x="21" y="0"/>
                  </a:lnTo>
                  <a:lnTo>
                    <a:pt x="92" y="106"/>
                  </a:lnTo>
                  <a:lnTo>
                    <a:pt x="0" y="231"/>
                  </a:lnTo>
                  <a:lnTo>
                    <a:pt x="83" y="231"/>
                  </a:lnTo>
                  <a:close/>
                </a:path>
              </a:pathLst>
            </a:custGeom>
            <a:grpFill/>
            <a:ln w="9525">
              <a:noFill/>
              <a:round/>
              <a:headEnd/>
              <a:tailEnd/>
            </a:ln>
          </p:spPr>
          <p:txBody>
            <a:bodyPr/>
            <a:lstStyle/>
            <a:p>
              <a:pPr>
                <a:defRPr/>
              </a:pPr>
              <a:endParaRPr lang="en-US"/>
            </a:p>
          </p:txBody>
        </p:sp>
        <p:sp>
          <p:nvSpPr>
            <p:cNvPr id="40" name="Rectangle 62"/>
            <p:cNvSpPr>
              <a:spLocks noChangeArrowheads="1"/>
            </p:cNvSpPr>
            <p:nvPr/>
          </p:nvSpPr>
          <p:spPr bwMode="auto">
            <a:xfrm>
              <a:off x="1089025" y="925513"/>
              <a:ext cx="109538" cy="366713"/>
            </a:xfrm>
            <a:prstGeom prst="rect">
              <a:avLst/>
            </a:prstGeom>
            <a:grpFill/>
            <a:ln w="9525">
              <a:noFill/>
              <a:miter lim="800000"/>
              <a:headEnd/>
              <a:tailEnd/>
            </a:ln>
          </p:spPr>
          <p:txBody>
            <a:bodyPr/>
            <a:lstStyle/>
            <a:p>
              <a:pPr>
                <a:defRPr/>
              </a:pPr>
              <a:endParaRPr lang="en-US"/>
            </a:p>
          </p:txBody>
        </p:sp>
        <p:sp>
          <p:nvSpPr>
            <p:cNvPr id="41" name="Freeform 63"/>
            <p:cNvSpPr>
              <a:spLocks/>
            </p:cNvSpPr>
            <p:nvPr/>
          </p:nvSpPr>
          <p:spPr bwMode="auto">
            <a:xfrm>
              <a:off x="727075" y="917575"/>
              <a:ext cx="327025" cy="382588"/>
            </a:xfrm>
            <a:custGeom>
              <a:avLst/>
              <a:gdLst/>
              <a:ahLst/>
              <a:cxnLst>
                <a:cxn ang="0">
                  <a:pos x="72" y="143"/>
                </a:cxn>
                <a:cxn ang="0">
                  <a:pos x="123" y="121"/>
                </a:cxn>
                <a:cxn ang="0">
                  <a:pos x="102" y="86"/>
                </a:cxn>
                <a:cxn ang="0">
                  <a:pos x="72" y="103"/>
                </a:cxn>
                <a:cxn ang="0">
                  <a:pos x="42" y="71"/>
                </a:cxn>
                <a:cxn ang="0">
                  <a:pos x="72" y="40"/>
                </a:cxn>
                <a:cxn ang="0">
                  <a:pos x="102" y="57"/>
                </a:cxn>
                <a:cxn ang="0">
                  <a:pos x="123" y="22"/>
                </a:cxn>
                <a:cxn ang="0">
                  <a:pos x="72" y="0"/>
                </a:cxn>
                <a:cxn ang="0">
                  <a:pos x="0" y="71"/>
                </a:cxn>
                <a:cxn ang="0">
                  <a:pos x="0" y="72"/>
                </a:cxn>
                <a:cxn ang="0">
                  <a:pos x="72" y="143"/>
                </a:cxn>
              </a:cxnLst>
              <a:rect l="0" t="0" r="r" b="b"/>
              <a:pathLst>
                <a:path w="123" h="143">
                  <a:moveTo>
                    <a:pt x="72" y="143"/>
                  </a:moveTo>
                  <a:cubicBezTo>
                    <a:pt x="92" y="143"/>
                    <a:pt x="110" y="135"/>
                    <a:pt x="123" y="121"/>
                  </a:cubicBezTo>
                  <a:cubicBezTo>
                    <a:pt x="102" y="86"/>
                    <a:pt x="102" y="86"/>
                    <a:pt x="102" y="86"/>
                  </a:cubicBezTo>
                  <a:cubicBezTo>
                    <a:pt x="96" y="96"/>
                    <a:pt x="84" y="103"/>
                    <a:pt x="72" y="103"/>
                  </a:cubicBezTo>
                  <a:cubicBezTo>
                    <a:pt x="54" y="103"/>
                    <a:pt x="42" y="89"/>
                    <a:pt x="42" y="71"/>
                  </a:cubicBezTo>
                  <a:cubicBezTo>
                    <a:pt x="42" y="54"/>
                    <a:pt x="54" y="40"/>
                    <a:pt x="72" y="40"/>
                  </a:cubicBezTo>
                  <a:cubicBezTo>
                    <a:pt x="84" y="40"/>
                    <a:pt x="96" y="47"/>
                    <a:pt x="102" y="57"/>
                  </a:cubicBezTo>
                  <a:cubicBezTo>
                    <a:pt x="123" y="22"/>
                    <a:pt x="123" y="22"/>
                    <a:pt x="123" y="22"/>
                  </a:cubicBezTo>
                  <a:cubicBezTo>
                    <a:pt x="110" y="8"/>
                    <a:pt x="92" y="0"/>
                    <a:pt x="72" y="0"/>
                  </a:cubicBezTo>
                  <a:cubicBezTo>
                    <a:pt x="32" y="0"/>
                    <a:pt x="0" y="32"/>
                    <a:pt x="0" y="71"/>
                  </a:cubicBezTo>
                  <a:cubicBezTo>
                    <a:pt x="0" y="72"/>
                    <a:pt x="0" y="72"/>
                    <a:pt x="0" y="72"/>
                  </a:cubicBezTo>
                  <a:cubicBezTo>
                    <a:pt x="0" y="111"/>
                    <a:pt x="32" y="143"/>
                    <a:pt x="72" y="143"/>
                  </a:cubicBezTo>
                  <a:close/>
                </a:path>
              </a:pathLst>
            </a:custGeom>
            <a:grpFill/>
            <a:ln w="9525">
              <a:noFill/>
              <a:round/>
              <a:headEnd/>
              <a:tailEnd/>
            </a:ln>
          </p:spPr>
          <p:txBody>
            <a:bodyPr/>
            <a:lstStyle/>
            <a:p>
              <a:pPr>
                <a:defRPr/>
              </a:pPr>
              <a:endParaRPr lang="en-US"/>
            </a:p>
          </p:txBody>
        </p:sp>
        <p:sp>
          <p:nvSpPr>
            <p:cNvPr id="42" name="Freeform 64"/>
            <p:cNvSpPr>
              <a:spLocks noEditPoints="1"/>
            </p:cNvSpPr>
            <p:nvPr/>
          </p:nvSpPr>
          <p:spPr bwMode="auto">
            <a:xfrm>
              <a:off x="1533525" y="925513"/>
              <a:ext cx="315913" cy="366713"/>
            </a:xfrm>
            <a:custGeom>
              <a:avLst/>
              <a:gdLst/>
              <a:ahLst/>
              <a:cxnLst>
                <a:cxn ang="0">
                  <a:pos x="41" y="96"/>
                </a:cxn>
                <a:cxn ang="0">
                  <a:pos x="67" y="137"/>
                </a:cxn>
                <a:cxn ang="0">
                  <a:pos x="119" y="137"/>
                </a:cxn>
                <a:cxn ang="0">
                  <a:pos x="77" y="82"/>
                </a:cxn>
                <a:cxn ang="0">
                  <a:pos x="102" y="43"/>
                </a:cxn>
                <a:cxn ang="0">
                  <a:pos x="91" y="13"/>
                </a:cxn>
                <a:cxn ang="0">
                  <a:pos x="54" y="0"/>
                </a:cxn>
                <a:cxn ang="0">
                  <a:pos x="0" y="0"/>
                </a:cxn>
                <a:cxn ang="0">
                  <a:pos x="0" y="137"/>
                </a:cxn>
                <a:cxn ang="0">
                  <a:pos x="41" y="137"/>
                </a:cxn>
                <a:cxn ang="0">
                  <a:pos x="41" y="96"/>
                </a:cxn>
                <a:cxn ang="0">
                  <a:pos x="41" y="29"/>
                </a:cxn>
                <a:cxn ang="0">
                  <a:pos x="62" y="35"/>
                </a:cxn>
                <a:cxn ang="0">
                  <a:pos x="66" y="46"/>
                </a:cxn>
                <a:cxn ang="0">
                  <a:pos x="41" y="62"/>
                </a:cxn>
                <a:cxn ang="0">
                  <a:pos x="41" y="29"/>
                </a:cxn>
              </a:cxnLst>
              <a:rect l="0" t="0" r="r" b="b"/>
              <a:pathLst>
                <a:path w="119" h="137">
                  <a:moveTo>
                    <a:pt x="41" y="96"/>
                  </a:moveTo>
                  <a:cubicBezTo>
                    <a:pt x="67" y="137"/>
                    <a:pt x="67" y="137"/>
                    <a:pt x="67" y="137"/>
                  </a:cubicBezTo>
                  <a:cubicBezTo>
                    <a:pt x="119" y="137"/>
                    <a:pt x="119" y="137"/>
                    <a:pt x="119" y="137"/>
                  </a:cubicBezTo>
                  <a:cubicBezTo>
                    <a:pt x="77" y="82"/>
                    <a:pt x="77" y="82"/>
                    <a:pt x="77" y="82"/>
                  </a:cubicBezTo>
                  <a:cubicBezTo>
                    <a:pt x="92" y="77"/>
                    <a:pt x="102" y="62"/>
                    <a:pt x="102" y="43"/>
                  </a:cubicBezTo>
                  <a:cubicBezTo>
                    <a:pt x="102" y="31"/>
                    <a:pt x="99" y="20"/>
                    <a:pt x="91" y="13"/>
                  </a:cubicBezTo>
                  <a:cubicBezTo>
                    <a:pt x="82" y="4"/>
                    <a:pt x="70" y="0"/>
                    <a:pt x="54" y="0"/>
                  </a:cubicBezTo>
                  <a:cubicBezTo>
                    <a:pt x="0" y="0"/>
                    <a:pt x="0" y="0"/>
                    <a:pt x="0" y="0"/>
                  </a:cubicBezTo>
                  <a:cubicBezTo>
                    <a:pt x="0" y="137"/>
                    <a:pt x="0" y="137"/>
                    <a:pt x="0" y="137"/>
                  </a:cubicBezTo>
                  <a:cubicBezTo>
                    <a:pt x="41" y="137"/>
                    <a:pt x="41" y="137"/>
                    <a:pt x="41" y="137"/>
                  </a:cubicBezTo>
                  <a:lnTo>
                    <a:pt x="41" y="96"/>
                  </a:lnTo>
                  <a:close/>
                  <a:moveTo>
                    <a:pt x="41" y="29"/>
                  </a:moveTo>
                  <a:cubicBezTo>
                    <a:pt x="48" y="29"/>
                    <a:pt x="57" y="30"/>
                    <a:pt x="62" y="35"/>
                  </a:cubicBezTo>
                  <a:cubicBezTo>
                    <a:pt x="64" y="37"/>
                    <a:pt x="66" y="41"/>
                    <a:pt x="66" y="46"/>
                  </a:cubicBezTo>
                  <a:cubicBezTo>
                    <a:pt x="66" y="57"/>
                    <a:pt x="58" y="61"/>
                    <a:pt x="41" y="62"/>
                  </a:cubicBezTo>
                  <a:lnTo>
                    <a:pt x="41" y="29"/>
                  </a:lnTo>
                  <a:close/>
                </a:path>
              </a:pathLst>
            </a:custGeom>
            <a:grpFill/>
            <a:ln w="9525">
              <a:noFill/>
              <a:round/>
              <a:headEnd/>
              <a:tailEnd/>
            </a:ln>
          </p:spPr>
          <p:txBody>
            <a:bodyPr/>
            <a:lstStyle/>
            <a:p>
              <a:pPr>
                <a:defRPr/>
              </a:pPr>
              <a:endParaRPr lang="en-US"/>
            </a:p>
          </p:txBody>
        </p:sp>
        <p:sp>
          <p:nvSpPr>
            <p:cNvPr id="43" name="Oval 65"/>
            <p:cNvSpPr>
              <a:spLocks noChangeArrowheads="1"/>
            </p:cNvSpPr>
            <p:nvPr/>
          </p:nvSpPr>
          <p:spPr bwMode="auto">
            <a:xfrm>
              <a:off x="1074738" y="755650"/>
              <a:ext cx="136525" cy="139700"/>
            </a:xfrm>
            <a:prstGeom prst="ellipse">
              <a:avLst/>
            </a:prstGeom>
            <a:grpFill/>
            <a:ln w="9525">
              <a:noFill/>
              <a:round/>
              <a:headEnd/>
              <a:tailEnd/>
            </a:ln>
          </p:spPr>
          <p:txBody>
            <a:bodyPr/>
            <a:lstStyle/>
            <a:p>
              <a:pPr>
                <a:defRPr/>
              </a:pPr>
              <a:endParaRPr lang="en-US"/>
            </a:p>
          </p:txBody>
        </p:sp>
        <p:sp>
          <p:nvSpPr>
            <p:cNvPr id="44" name="Oval 66"/>
            <p:cNvSpPr>
              <a:spLocks noChangeArrowheads="1"/>
            </p:cNvSpPr>
            <p:nvPr/>
          </p:nvSpPr>
          <p:spPr bwMode="auto">
            <a:xfrm>
              <a:off x="1860550" y="1322388"/>
              <a:ext cx="138113" cy="136525"/>
            </a:xfrm>
            <a:prstGeom prst="ellipse">
              <a:avLst/>
            </a:prstGeom>
            <a:grpFill/>
            <a:ln w="9525">
              <a:noFill/>
              <a:round/>
              <a:headEnd/>
              <a:tailEnd/>
            </a:ln>
          </p:spPr>
          <p:txBody>
            <a:bodyPr/>
            <a:lstStyle/>
            <a:p>
              <a:pPr>
                <a:defRPr/>
              </a:pPr>
              <a:endParaRPr lang="en-US"/>
            </a:p>
          </p:txBody>
        </p:sp>
      </p:grpSp>
      <p:grpSp>
        <p:nvGrpSpPr>
          <p:cNvPr id="29" name="Group 68"/>
          <p:cNvGrpSpPr>
            <a:grpSpLocks noChangeAspect="1"/>
          </p:cNvGrpSpPr>
          <p:nvPr userDrawn="1"/>
        </p:nvGrpSpPr>
        <p:grpSpPr>
          <a:xfrm>
            <a:off x="769298" y="1037005"/>
            <a:ext cx="1371600" cy="522503"/>
            <a:chOff x="727075" y="755650"/>
            <a:chExt cx="1776413" cy="703263"/>
          </a:xfrm>
          <a:solidFill>
            <a:srgbClr val="4D4F53"/>
          </a:solidFill>
        </p:grpSpPr>
        <p:sp>
          <p:nvSpPr>
            <p:cNvPr id="30" name="Freeform 57"/>
            <p:cNvSpPr>
              <a:spLocks noEditPoints="1"/>
            </p:cNvSpPr>
            <p:nvPr/>
          </p:nvSpPr>
          <p:spPr bwMode="auto">
            <a:xfrm>
              <a:off x="2416175" y="925513"/>
              <a:ext cx="87313" cy="88900"/>
            </a:xfrm>
            <a:custGeom>
              <a:avLst/>
              <a:gdLst/>
              <a:ahLst/>
              <a:cxnLst>
                <a:cxn ang="0">
                  <a:pos x="17" y="0"/>
                </a:cxn>
                <a:cxn ang="0">
                  <a:pos x="0" y="16"/>
                </a:cxn>
                <a:cxn ang="0">
                  <a:pos x="17" y="33"/>
                </a:cxn>
                <a:cxn ang="0">
                  <a:pos x="33" y="16"/>
                </a:cxn>
                <a:cxn ang="0">
                  <a:pos x="33" y="16"/>
                </a:cxn>
                <a:cxn ang="0">
                  <a:pos x="17" y="0"/>
                </a:cxn>
                <a:cxn ang="0">
                  <a:pos x="17" y="31"/>
                </a:cxn>
                <a:cxn ang="0">
                  <a:pos x="2" y="16"/>
                </a:cxn>
                <a:cxn ang="0">
                  <a:pos x="17" y="2"/>
                </a:cxn>
                <a:cxn ang="0">
                  <a:pos x="31" y="16"/>
                </a:cxn>
                <a:cxn ang="0">
                  <a:pos x="17" y="31"/>
                </a:cxn>
              </a:cxnLst>
              <a:rect l="0" t="0" r="r" b="b"/>
              <a:pathLst>
                <a:path w="33" h="33">
                  <a:moveTo>
                    <a:pt x="17" y="0"/>
                  </a:moveTo>
                  <a:cubicBezTo>
                    <a:pt x="8" y="0"/>
                    <a:pt x="0" y="7"/>
                    <a:pt x="0" y="16"/>
                  </a:cubicBezTo>
                  <a:cubicBezTo>
                    <a:pt x="0" y="25"/>
                    <a:pt x="8" y="33"/>
                    <a:pt x="17" y="33"/>
                  </a:cubicBezTo>
                  <a:cubicBezTo>
                    <a:pt x="26" y="33"/>
                    <a:pt x="33" y="25"/>
                    <a:pt x="33" y="16"/>
                  </a:cubicBezTo>
                  <a:cubicBezTo>
                    <a:pt x="33" y="16"/>
                    <a:pt x="33" y="16"/>
                    <a:pt x="33" y="16"/>
                  </a:cubicBezTo>
                  <a:cubicBezTo>
                    <a:pt x="33" y="7"/>
                    <a:pt x="26" y="0"/>
                    <a:pt x="17" y="0"/>
                  </a:cubicBezTo>
                  <a:close/>
                  <a:moveTo>
                    <a:pt x="17" y="31"/>
                  </a:moveTo>
                  <a:cubicBezTo>
                    <a:pt x="9" y="31"/>
                    <a:pt x="2" y="24"/>
                    <a:pt x="2" y="16"/>
                  </a:cubicBezTo>
                  <a:cubicBezTo>
                    <a:pt x="2" y="8"/>
                    <a:pt x="9" y="2"/>
                    <a:pt x="17" y="2"/>
                  </a:cubicBezTo>
                  <a:cubicBezTo>
                    <a:pt x="25" y="2"/>
                    <a:pt x="31" y="8"/>
                    <a:pt x="31" y="16"/>
                  </a:cubicBezTo>
                  <a:cubicBezTo>
                    <a:pt x="31" y="24"/>
                    <a:pt x="25" y="31"/>
                    <a:pt x="17" y="31"/>
                  </a:cubicBezTo>
                  <a:close/>
                </a:path>
              </a:pathLst>
            </a:custGeom>
            <a:grpFill/>
            <a:ln w="9525">
              <a:noFill/>
              <a:round/>
              <a:headEnd/>
              <a:tailEnd/>
            </a:ln>
          </p:spPr>
          <p:txBody>
            <a:bodyPr/>
            <a:lstStyle/>
            <a:p>
              <a:pPr>
                <a:defRPr/>
              </a:pPr>
              <a:endParaRPr lang="en-US"/>
            </a:p>
          </p:txBody>
        </p:sp>
        <p:sp>
          <p:nvSpPr>
            <p:cNvPr id="33" name="Freeform 58"/>
            <p:cNvSpPr>
              <a:spLocks noEditPoints="1"/>
            </p:cNvSpPr>
            <p:nvPr/>
          </p:nvSpPr>
          <p:spPr bwMode="auto">
            <a:xfrm>
              <a:off x="2443163" y="944563"/>
              <a:ext cx="36513" cy="47625"/>
            </a:xfrm>
            <a:custGeom>
              <a:avLst/>
              <a:gdLst/>
              <a:ahLst/>
              <a:cxnLst>
                <a:cxn ang="0">
                  <a:pos x="14" y="5"/>
                </a:cxn>
                <a:cxn ang="0">
                  <a:pos x="6" y="0"/>
                </a:cxn>
                <a:cxn ang="0">
                  <a:pos x="0" y="0"/>
                </a:cxn>
                <a:cxn ang="0">
                  <a:pos x="0" y="18"/>
                </a:cxn>
                <a:cxn ang="0">
                  <a:pos x="3" y="18"/>
                </a:cxn>
                <a:cxn ang="0">
                  <a:pos x="3" y="11"/>
                </a:cxn>
                <a:cxn ang="0">
                  <a:pos x="6" y="11"/>
                </a:cxn>
                <a:cxn ang="0">
                  <a:pos x="11" y="16"/>
                </a:cxn>
                <a:cxn ang="0">
                  <a:pos x="11" y="18"/>
                </a:cxn>
                <a:cxn ang="0">
                  <a:pos x="14" y="18"/>
                </a:cxn>
                <a:cxn ang="0">
                  <a:pos x="14" y="15"/>
                </a:cxn>
                <a:cxn ang="0">
                  <a:pos x="10" y="10"/>
                </a:cxn>
                <a:cxn ang="0">
                  <a:pos x="14" y="5"/>
                </a:cxn>
                <a:cxn ang="0">
                  <a:pos x="6" y="9"/>
                </a:cxn>
                <a:cxn ang="0">
                  <a:pos x="3" y="9"/>
                </a:cxn>
                <a:cxn ang="0">
                  <a:pos x="3" y="2"/>
                </a:cxn>
                <a:cxn ang="0">
                  <a:pos x="6" y="2"/>
                </a:cxn>
                <a:cxn ang="0">
                  <a:pos x="11" y="5"/>
                </a:cxn>
                <a:cxn ang="0">
                  <a:pos x="6" y="9"/>
                </a:cxn>
              </a:cxnLst>
              <a:rect l="0" t="0" r="r" b="b"/>
              <a:pathLst>
                <a:path w="14" h="18">
                  <a:moveTo>
                    <a:pt x="14" y="5"/>
                  </a:moveTo>
                  <a:cubicBezTo>
                    <a:pt x="14" y="1"/>
                    <a:pt x="10" y="0"/>
                    <a:pt x="6" y="0"/>
                  </a:cubicBezTo>
                  <a:cubicBezTo>
                    <a:pt x="0" y="0"/>
                    <a:pt x="0" y="0"/>
                    <a:pt x="0" y="0"/>
                  </a:cubicBezTo>
                  <a:cubicBezTo>
                    <a:pt x="0" y="18"/>
                    <a:pt x="0" y="18"/>
                    <a:pt x="0" y="18"/>
                  </a:cubicBezTo>
                  <a:cubicBezTo>
                    <a:pt x="3" y="18"/>
                    <a:pt x="3" y="18"/>
                    <a:pt x="3" y="18"/>
                  </a:cubicBezTo>
                  <a:cubicBezTo>
                    <a:pt x="3" y="11"/>
                    <a:pt x="3" y="11"/>
                    <a:pt x="3" y="11"/>
                  </a:cubicBezTo>
                  <a:cubicBezTo>
                    <a:pt x="6" y="11"/>
                    <a:pt x="6" y="11"/>
                    <a:pt x="6" y="11"/>
                  </a:cubicBezTo>
                  <a:cubicBezTo>
                    <a:pt x="10" y="11"/>
                    <a:pt x="11" y="12"/>
                    <a:pt x="11" y="16"/>
                  </a:cubicBezTo>
                  <a:cubicBezTo>
                    <a:pt x="11" y="17"/>
                    <a:pt x="11" y="18"/>
                    <a:pt x="11" y="18"/>
                  </a:cubicBezTo>
                  <a:cubicBezTo>
                    <a:pt x="14" y="18"/>
                    <a:pt x="14" y="18"/>
                    <a:pt x="14" y="18"/>
                  </a:cubicBezTo>
                  <a:cubicBezTo>
                    <a:pt x="14" y="18"/>
                    <a:pt x="14" y="17"/>
                    <a:pt x="14" y="15"/>
                  </a:cubicBezTo>
                  <a:cubicBezTo>
                    <a:pt x="14" y="12"/>
                    <a:pt x="12" y="10"/>
                    <a:pt x="10" y="10"/>
                  </a:cubicBezTo>
                  <a:cubicBezTo>
                    <a:pt x="12" y="9"/>
                    <a:pt x="14" y="8"/>
                    <a:pt x="14" y="5"/>
                  </a:cubicBezTo>
                  <a:close/>
                  <a:moveTo>
                    <a:pt x="6" y="9"/>
                  </a:moveTo>
                  <a:cubicBezTo>
                    <a:pt x="3" y="9"/>
                    <a:pt x="3" y="9"/>
                    <a:pt x="3" y="9"/>
                  </a:cubicBezTo>
                  <a:cubicBezTo>
                    <a:pt x="3" y="2"/>
                    <a:pt x="3" y="2"/>
                    <a:pt x="3" y="2"/>
                  </a:cubicBezTo>
                  <a:cubicBezTo>
                    <a:pt x="6" y="2"/>
                    <a:pt x="6" y="2"/>
                    <a:pt x="6" y="2"/>
                  </a:cubicBezTo>
                  <a:cubicBezTo>
                    <a:pt x="9" y="2"/>
                    <a:pt x="11" y="3"/>
                    <a:pt x="11" y="5"/>
                  </a:cubicBezTo>
                  <a:cubicBezTo>
                    <a:pt x="11" y="8"/>
                    <a:pt x="9" y="9"/>
                    <a:pt x="6" y="9"/>
                  </a:cubicBezTo>
                  <a:close/>
                </a:path>
              </a:pathLst>
            </a:custGeom>
            <a:grpFill/>
            <a:ln w="9525">
              <a:noFill/>
              <a:round/>
              <a:headEnd/>
              <a:tailEnd/>
            </a:ln>
          </p:spPr>
          <p:txBody>
            <a:bodyPr/>
            <a:lstStyle/>
            <a:p>
              <a:pPr>
                <a:defRPr/>
              </a:pPr>
              <a:endParaRPr lang="en-US"/>
            </a:p>
          </p:txBody>
        </p:sp>
        <p:sp>
          <p:nvSpPr>
            <p:cNvPr id="58" name="Freeform 59"/>
            <p:cNvSpPr>
              <a:spLocks/>
            </p:cNvSpPr>
            <p:nvPr/>
          </p:nvSpPr>
          <p:spPr bwMode="auto">
            <a:xfrm>
              <a:off x="1227138" y="925513"/>
              <a:ext cx="276225" cy="366713"/>
            </a:xfrm>
            <a:custGeom>
              <a:avLst/>
              <a:gdLst/>
              <a:ahLst/>
              <a:cxnLst>
                <a:cxn ang="0">
                  <a:pos x="52" y="231"/>
                </a:cxn>
                <a:cxn ang="0">
                  <a:pos x="121" y="231"/>
                </a:cxn>
                <a:cxn ang="0">
                  <a:pos x="121" y="61"/>
                </a:cxn>
                <a:cxn ang="0">
                  <a:pos x="174" y="61"/>
                </a:cxn>
                <a:cxn ang="0">
                  <a:pos x="174" y="0"/>
                </a:cxn>
                <a:cxn ang="0">
                  <a:pos x="0" y="0"/>
                </a:cxn>
                <a:cxn ang="0">
                  <a:pos x="0" y="61"/>
                </a:cxn>
                <a:cxn ang="0">
                  <a:pos x="52" y="61"/>
                </a:cxn>
                <a:cxn ang="0">
                  <a:pos x="52" y="231"/>
                </a:cxn>
              </a:cxnLst>
              <a:rect l="0" t="0" r="r" b="b"/>
              <a:pathLst>
                <a:path w="174" h="231">
                  <a:moveTo>
                    <a:pt x="52" y="231"/>
                  </a:moveTo>
                  <a:lnTo>
                    <a:pt x="121" y="231"/>
                  </a:lnTo>
                  <a:lnTo>
                    <a:pt x="121" y="61"/>
                  </a:lnTo>
                  <a:lnTo>
                    <a:pt x="174" y="61"/>
                  </a:lnTo>
                  <a:lnTo>
                    <a:pt x="174" y="0"/>
                  </a:lnTo>
                  <a:lnTo>
                    <a:pt x="0" y="0"/>
                  </a:lnTo>
                  <a:lnTo>
                    <a:pt x="0" y="61"/>
                  </a:lnTo>
                  <a:lnTo>
                    <a:pt x="52" y="61"/>
                  </a:lnTo>
                  <a:lnTo>
                    <a:pt x="52" y="231"/>
                  </a:lnTo>
                  <a:close/>
                </a:path>
              </a:pathLst>
            </a:custGeom>
            <a:grpFill/>
            <a:ln w="9525">
              <a:noFill/>
              <a:round/>
              <a:headEnd/>
              <a:tailEnd/>
            </a:ln>
          </p:spPr>
          <p:txBody>
            <a:bodyPr/>
            <a:lstStyle/>
            <a:p>
              <a:pPr>
                <a:defRPr/>
              </a:pPr>
              <a:endParaRPr lang="en-US"/>
            </a:p>
          </p:txBody>
        </p:sp>
        <p:sp>
          <p:nvSpPr>
            <p:cNvPr id="59" name="Rectangle 60"/>
            <p:cNvSpPr>
              <a:spLocks noChangeArrowheads="1"/>
            </p:cNvSpPr>
            <p:nvPr/>
          </p:nvSpPr>
          <p:spPr bwMode="auto">
            <a:xfrm>
              <a:off x="1876425" y="925513"/>
              <a:ext cx="107950" cy="366713"/>
            </a:xfrm>
            <a:prstGeom prst="rect">
              <a:avLst/>
            </a:prstGeom>
            <a:grpFill/>
            <a:ln w="9525">
              <a:noFill/>
              <a:miter lim="800000"/>
              <a:headEnd/>
              <a:tailEnd/>
            </a:ln>
          </p:spPr>
          <p:txBody>
            <a:bodyPr/>
            <a:lstStyle/>
            <a:p>
              <a:pPr>
                <a:defRPr/>
              </a:pPr>
              <a:endParaRPr lang="en-US"/>
            </a:p>
          </p:txBody>
        </p:sp>
        <p:sp>
          <p:nvSpPr>
            <p:cNvPr id="60" name="Freeform 61"/>
            <p:cNvSpPr>
              <a:spLocks/>
            </p:cNvSpPr>
            <p:nvPr/>
          </p:nvSpPr>
          <p:spPr bwMode="auto">
            <a:xfrm>
              <a:off x="2001837" y="925513"/>
              <a:ext cx="401637" cy="366714"/>
            </a:xfrm>
            <a:custGeom>
              <a:avLst/>
              <a:gdLst/>
              <a:ahLst/>
              <a:cxnLst>
                <a:cxn ang="0">
                  <a:pos x="83" y="231"/>
                </a:cxn>
                <a:cxn ang="0">
                  <a:pos x="132" y="164"/>
                </a:cxn>
                <a:cxn ang="0">
                  <a:pos x="170" y="231"/>
                </a:cxn>
                <a:cxn ang="0">
                  <a:pos x="253" y="231"/>
                </a:cxn>
                <a:cxn ang="0">
                  <a:pos x="172" y="106"/>
                </a:cxn>
                <a:cxn ang="0">
                  <a:pos x="249" y="0"/>
                </a:cxn>
                <a:cxn ang="0">
                  <a:pos x="164" y="0"/>
                </a:cxn>
                <a:cxn ang="0">
                  <a:pos x="132" y="49"/>
                </a:cxn>
                <a:cxn ang="0">
                  <a:pos x="105" y="0"/>
                </a:cxn>
                <a:cxn ang="0">
                  <a:pos x="21" y="0"/>
                </a:cxn>
                <a:cxn ang="0">
                  <a:pos x="92" y="106"/>
                </a:cxn>
                <a:cxn ang="0">
                  <a:pos x="0" y="231"/>
                </a:cxn>
                <a:cxn ang="0">
                  <a:pos x="83" y="231"/>
                </a:cxn>
              </a:cxnLst>
              <a:rect l="0" t="0" r="r" b="b"/>
              <a:pathLst>
                <a:path w="253" h="231">
                  <a:moveTo>
                    <a:pt x="83" y="231"/>
                  </a:moveTo>
                  <a:lnTo>
                    <a:pt x="132" y="164"/>
                  </a:lnTo>
                  <a:lnTo>
                    <a:pt x="170" y="231"/>
                  </a:lnTo>
                  <a:lnTo>
                    <a:pt x="253" y="231"/>
                  </a:lnTo>
                  <a:lnTo>
                    <a:pt x="172" y="106"/>
                  </a:lnTo>
                  <a:lnTo>
                    <a:pt x="249" y="0"/>
                  </a:lnTo>
                  <a:lnTo>
                    <a:pt x="164" y="0"/>
                  </a:lnTo>
                  <a:lnTo>
                    <a:pt x="132" y="49"/>
                  </a:lnTo>
                  <a:lnTo>
                    <a:pt x="105" y="0"/>
                  </a:lnTo>
                  <a:lnTo>
                    <a:pt x="21" y="0"/>
                  </a:lnTo>
                  <a:lnTo>
                    <a:pt x="92" y="106"/>
                  </a:lnTo>
                  <a:lnTo>
                    <a:pt x="0" y="231"/>
                  </a:lnTo>
                  <a:lnTo>
                    <a:pt x="83" y="231"/>
                  </a:lnTo>
                  <a:close/>
                </a:path>
              </a:pathLst>
            </a:custGeom>
            <a:grpFill/>
            <a:ln w="9525">
              <a:noFill/>
              <a:round/>
              <a:headEnd/>
              <a:tailEnd/>
            </a:ln>
          </p:spPr>
          <p:txBody>
            <a:bodyPr/>
            <a:lstStyle/>
            <a:p>
              <a:pPr>
                <a:defRPr/>
              </a:pPr>
              <a:endParaRPr lang="en-US"/>
            </a:p>
          </p:txBody>
        </p:sp>
        <p:sp>
          <p:nvSpPr>
            <p:cNvPr id="61" name="Rectangle 62"/>
            <p:cNvSpPr>
              <a:spLocks noChangeArrowheads="1"/>
            </p:cNvSpPr>
            <p:nvPr/>
          </p:nvSpPr>
          <p:spPr bwMode="auto">
            <a:xfrm>
              <a:off x="1089025" y="925513"/>
              <a:ext cx="109538" cy="366713"/>
            </a:xfrm>
            <a:prstGeom prst="rect">
              <a:avLst/>
            </a:prstGeom>
            <a:grpFill/>
            <a:ln w="9525">
              <a:noFill/>
              <a:miter lim="800000"/>
              <a:headEnd/>
              <a:tailEnd/>
            </a:ln>
          </p:spPr>
          <p:txBody>
            <a:bodyPr/>
            <a:lstStyle/>
            <a:p>
              <a:pPr>
                <a:defRPr/>
              </a:pPr>
              <a:endParaRPr lang="en-US"/>
            </a:p>
          </p:txBody>
        </p:sp>
        <p:sp>
          <p:nvSpPr>
            <p:cNvPr id="62" name="Freeform 63"/>
            <p:cNvSpPr>
              <a:spLocks/>
            </p:cNvSpPr>
            <p:nvPr/>
          </p:nvSpPr>
          <p:spPr bwMode="auto">
            <a:xfrm>
              <a:off x="727075" y="917575"/>
              <a:ext cx="327025" cy="382588"/>
            </a:xfrm>
            <a:custGeom>
              <a:avLst/>
              <a:gdLst/>
              <a:ahLst/>
              <a:cxnLst>
                <a:cxn ang="0">
                  <a:pos x="72" y="143"/>
                </a:cxn>
                <a:cxn ang="0">
                  <a:pos x="123" y="121"/>
                </a:cxn>
                <a:cxn ang="0">
                  <a:pos x="102" y="86"/>
                </a:cxn>
                <a:cxn ang="0">
                  <a:pos x="72" y="103"/>
                </a:cxn>
                <a:cxn ang="0">
                  <a:pos x="42" y="71"/>
                </a:cxn>
                <a:cxn ang="0">
                  <a:pos x="72" y="40"/>
                </a:cxn>
                <a:cxn ang="0">
                  <a:pos x="102" y="57"/>
                </a:cxn>
                <a:cxn ang="0">
                  <a:pos x="123" y="22"/>
                </a:cxn>
                <a:cxn ang="0">
                  <a:pos x="72" y="0"/>
                </a:cxn>
                <a:cxn ang="0">
                  <a:pos x="0" y="71"/>
                </a:cxn>
                <a:cxn ang="0">
                  <a:pos x="0" y="72"/>
                </a:cxn>
                <a:cxn ang="0">
                  <a:pos x="72" y="143"/>
                </a:cxn>
              </a:cxnLst>
              <a:rect l="0" t="0" r="r" b="b"/>
              <a:pathLst>
                <a:path w="123" h="143">
                  <a:moveTo>
                    <a:pt x="72" y="143"/>
                  </a:moveTo>
                  <a:cubicBezTo>
                    <a:pt x="92" y="143"/>
                    <a:pt x="110" y="135"/>
                    <a:pt x="123" y="121"/>
                  </a:cubicBezTo>
                  <a:cubicBezTo>
                    <a:pt x="102" y="86"/>
                    <a:pt x="102" y="86"/>
                    <a:pt x="102" y="86"/>
                  </a:cubicBezTo>
                  <a:cubicBezTo>
                    <a:pt x="96" y="96"/>
                    <a:pt x="84" y="103"/>
                    <a:pt x="72" y="103"/>
                  </a:cubicBezTo>
                  <a:cubicBezTo>
                    <a:pt x="54" y="103"/>
                    <a:pt x="42" y="89"/>
                    <a:pt x="42" y="71"/>
                  </a:cubicBezTo>
                  <a:cubicBezTo>
                    <a:pt x="42" y="54"/>
                    <a:pt x="54" y="40"/>
                    <a:pt x="72" y="40"/>
                  </a:cubicBezTo>
                  <a:cubicBezTo>
                    <a:pt x="84" y="40"/>
                    <a:pt x="96" y="47"/>
                    <a:pt x="102" y="57"/>
                  </a:cubicBezTo>
                  <a:cubicBezTo>
                    <a:pt x="123" y="22"/>
                    <a:pt x="123" y="22"/>
                    <a:pt x="123" y="22"/>
                  </a:cubicBezTo>
                  <a:cubicBezTo>
                    <a:pt x="110" y="8"/>
                    <a:pt x="92" y="0"/>
                    <a:pt x="72" y="0"/>
                  </a:cubicBezTo>
                  <a:cubicBezTo>
                    <a:pt x="32" y="0"/>
                    <a:pt x="0" y="32"/>
                    <a:pt x="0" y="71"/>
                  </a:cubicBezTo>
                  <a:cubicBezTo>
                    <a:pt x="0" y="72"/>
                    <a:pt x="0" y="72"/>
                    <a:pt x="0" y="72"/>
                  </a:cubicBezTo>
                  <a:cubicBezTo>
                    <a:pt x="0" y="111"/>
                    <a:pt x="32" y="143"/>
                    <a:pt x="72" y="143"/>
                  </a:cubicBezTo>
                  <a:close/>
                </a:path>
              </a:pathLst>
            </a:custGeom>
            <a:grpFill/>
            <a:ln w="9525">
              <a:noFill/>
              <a:round/>
              <a:headEnd/>
              <a:tailEnd/>
            </a:ln>
          </p:spPr>
          <p:txBody>
            <a:bodyPr/>
            <a:lstStyle/>
            <a:p>
              <a:pPr>
                <a:defRPr/>
              </a:pPr>
              <a:endParaRPr lang="en-US"/>
            </a:p>
          </p:txBody>
        </p:sp>
        <p:sp>
          <p:nvSpPr>
            <p:cNvPr id="63" name="Freeform 64"/>
            <p:cNvSpPr>
              <a:spLocks noEditPoints="1"/>
            </p:cNvSpPr>
            <p:nvPr/>
          </p:nvSpPr>
          <p:spPr bwMode="auto">
            <a:xfrm>
              <a:off x="1533525" y="925513"/>
              <a:ext cx="315913" cy="366713"/>
            </a:xfrm>
            <a:custGeom>
              <a:avLst/>
              <a:gdLst/>
              <a:ahLst/>
              <a:cxnLst>
                <a:cxn ang="0">
                  <a:pos x="41" y="96"/>
                </a:cxn>
                <a:cxn ang="0">
                  <a:pos x="67" y="137"/>
                </a:cxn>
                <a:cxn ang="0">
                  <a:pos x="119" y="137"/>
                </a:cxn>
                <a:cxn ang="0">
                  <a:pos x="77" y="82"/>
                </a:cxn>
                <a:cxn ang="0">
                  <a:pos x="102" y="43"/>
                </a:cxn>
                <a:cxn ang="0">
                  <a:pos x="91" y="13"/>
                </a:cxn>
                <a:cxn ang="0">
                  <a:pos x="54" y="0"/>
                </a:cxn>
                <a:cxn ang="0">
                  <a:pos x="0" y="0"/>
                </a:cxn>
                <a:cxn ang="0">
                  <a:pos x="0" y="137"/>
                </a:cxn>
                <a:cxn ang="0">
                  <a:pos x="41" y="137"/>
                </a:cxn>
                <a:cxn ang="0">
                  <a:pos x="41" y="96"/>
                </a:cxn>
                <a:cxn ang="0">
                  <a:pos x="41" y="29"/>
                </a:cxn>
                <a:cxn ang="0">
                  <a:pos x="62" y="35"/>
                </a:cxn>
                <a:cxn ang="0">
                  <a:pos x="66" y="46"/>
                </a:cxn>
                <a:cxn ang="0">
                  <a:pos x="41" y="62"/>
                </a:cxn>
                <a:cxn ang="0">
                  <a:pos x="41" y="29"/>
                </a:cxn>
              </a:cxnLst>
              <a:rect l="0" t="0" r="r" b="b"/>
              <a:pathLst>
                <a:path w="119" h="137">
                  <a:moveTo>
                    <a:pt x="41" y="96"/>
                  </a:moveTo>
                  <a:cubicBezTo>
                    <a:pt x="67" y="137"/>
                    <a:pt x="67" y="137"/>
                    <a:pt x="67" y="137"/>
                  </a:cubicBezTo>
                  <a:cubicBezTo>
                    <a:pt x="119" y="137"/>
                    <a:pt x="119" y="137"/>
                    <a:pt x="119" y="137"/>
                  </a:cubicBezTo>
                  <a:cubicBezTo>
                    <a:pt x="77" y="82"/>
                    <a:pt x="77" y="82"/>
                    <a:pt x="77" y="82"/>
                  </a:cubicBezTo>
                  <a:cubicBezTo>
                    <a:pt x="92" y="77"/>
                    <a:pt x="102" y="62"/>
                    <a:pt x="102" y="43"/>
                  </a:cubicBezTo>
                  <a:cubicBezTo>
                    <a:pt x="102" y="31"/>
                    <a:pt x="99" y="20"/>
                    <a:pt x="91" y="13"/>
                  </a:cubicBezTo>
                  <a:cubicBezTo>
                    <a:pt x="82" y="4"/>
                    <a:pt x="70" y="0"/>
                    <a:pt x="54" y="0"/>
                  </a:cubicBezTo>
                  <a:cubicBezTo>
                    <a:pt x="0" y="0"/>
                    <a:pt x="0" y="0"/>
                    <a:pt x="0" y="0"/>
                  </a:cubicBezTo>
                  <a:cubicBezTo>
                    <a:pt x="0" y="137"/>
                    <a:pt x="0" y="137"/>
                    <a:pt x="0" y="137"/>
                  </a:cubicBezTo>
                  <a:cubicBezTo>
                    <a:pt x="41" y="137"/>
                    <a:pt x="41" y="137"/>
                    <a:pt x="41" y="137"/>
                  </a:cubicBezTo>
                  <a:lnTo>
                    <a:pt x="41" y="96"/>
                  </a:lnTo>
                  <a:close/>
                  <a:moveTo>
                    <a:pt x="41" y="29"/>
                  </a:moveTo>
                  <a:cubicBezTo>
                    <a:pt x="48" y="29"/>
                    <a:pt x="57" y="30"/>
                    <a:pt x="62" y="35"/>
                  </a:cubicBezTo>
                  <a:cubicBezTo>
                    <a:pt x="64" y="37"/>
                    <a:pt x="66" y="41"/>
                    <a:pt x="66" y="46"/>
                  </a:cubicBezTo>
                  <a:cubicBezTo>
                    <a:pt x="66" y="57"/>
                    <a:pt x="58" y="61"/>
                    <a:pt x="41" y="62"/>
                  </a:cubicBezTo>
                  <a:lnTo>
                    <a:pt x="41" y="29"/>
                  </a:lnTo>
                  <a:close/>
                </a:path>
              </a:pathLst>
            </a:custGeom>
            <a:grpFill/>
            <a:ln w="9525">
              <a:noFill/>
              <a:round/>
              <a:headEnd/>
              <a:tailEnd/>
            </a:ln>
          </p:spPr>
          <p:txBody>
            <a:bodyPr/>
            <a:lstStyle/>
            <a:p>
              <a:pPr>
                <a:defRPr/>
              </a:pPr>
              <a:endParaRPr lang="en-US"/>
            </a:p>
          </p:txBody>
        </p:sp>
        <p:sp>
          <p:nvSpPr>
            <p:cNvPr id="64" name="Oval 65"/>
            <p:cNvSpPr>
              <a:spLocks noChangeArrowheads="1"/>
            </p:cNvSpPr>
            <p:nvPr/>
          </p:nvSpPr>
          <p:spPr bwMode="auto">
            <a:xfrm>
              <a:off x="1074738" y="755650"/>
              <a:ext cx="136525" cy="139700"/>
            </a:xfrm>
            <a:prstGeom prst="ellipse">
              <a:avLst/>
            </a:prstGeom>
            <a:grpFill/>
            <a:ln w="9525">
              <a:noFill/>
              <a:round/>
              <a:headEnd/>
              <a:tailEnd/>
            </a:ln>
          </p:spPr>
          <p:txBody>
            <a:bodyPr/>
            <a:lstStyle/>
            <a:p>
              <a:pPr>
                <a:defRPr/>
              </a:pPr>
              <a:endParaRPr lang="en-US"/>
            </a:p>
          </p:txBody>
        </p:sp>
        <p:sp>
          <p:nvSpPr>
            <p:cNvPr id="65" name="Oval 66"/>
            <p:cNvSpPr>
              <a:spLocks noChangeArrowheads="1"/>
            </p:cNvSpPr>
            <p:nvPr/>
          </p:nvSpPr>
          <p:spPr bwMode="auto">
            <a:xfrm>
              <a:off x="1860550" y="1322388"/>
              <a:ext cx="138113" cy="136525"/>
            </a:xfrm>
            <a:prstGeom prst="ellipse">
              <a:avLst/>
            </a:prstGeom>
            <a:grpFill/>
            <a:ln w="9525">
              <a:noFill/>
              <a:round/>
              <a:headEnd/>
              <a:tailEnd/>
            </a:ln>
          </p:spPr>
          <p:txBody>
            <a:bodyPr/>
            <a:lstStyle/>
            <a:p>
              <a:pPr>
                <a:defRPr/>
              </a:pPr>
              <a:endParaRPr lang="en-US"/>
            </a:p>
          </p:txBody>
        </p:sp>
      </p:grpSp>
      <p:pic>
        <p:nvPicPr>
          <p:cNvPr id="27" name="Picture 52" descr="\\Mvfs\projects\Citrix\09-0288 Citrix Rebrand Corporate Template\Art\PNG\Citrix_Dots.png"/>
          <p:cNvPicPr>
            <a:picLocks noChangeAspect="1" noChangeArrowheads="1"/>
          </p:cNvPicPr>
          <p:nvPr userDrawn="1"/>
        </p:nvPicPr>
        <p:blipFill>
          <a:blip r:embed="rId2" cstate="print"/>
          <a:srcRect/>
          <a:stretch>
            <a:fillRect/>
          </a:stretch>
        </p:blipFill>
        <p:spPr bwMode="auto">
          <a:xfrm>
            <a:off x="2" y="4085973"/>
            <a:ext cx="3614063" cy="1487393"/>
          </a:xfrm>
          <a:prstGeom prst="rect">
            <a:avLst/>
          </a:prstGeom>
          <a:noFill/>
          <a:ln w="9525">
            <a:noFill/>
            <a:miter lim="800000"/>
            <a:headEnd/>
            <a:tailEnd/>
          </a:ln>
        </p:spPr>
      </p:pic>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Blank (title no logo)">
    <p:spTree>
      <p:nvGrpSpPr>
        <p:cNvPr id="1" name=""/>
        <p:cNvGrpSpPr/>
        <p:nvPr/>
      </p:nvGrpSpPr>
      <p:grpSpPr>
        <a:xfrm>
          <a:off x="0" y="0"/>
          <a:ext cx="0" cy="0"/>
          <a:chOff x="0" y="0"/>
          <a:chExt cx="0" cy="0"/>
        </a:xfrm>
      </p:grpSpPr>
      <p:sp>
        <p:nvSpPr>
          <p:cNvPr id="27" name="Title 26"/>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1" y="618908"/>
            <a:ext cx="8534400" cy="506413"/>
          </a:xfrm>
        </p:spPr>
        <p:txBody>
          <a:bodyPr>
            <a:noAutofit/>
          </a:bodyPr>
          <a:lstStyle>
            <a:lvl1pPr>
              <a:defRPr sz="3500"/>
            </a:lvl1pPr>
          </a:lstStyle>
          <a:p>
            <a:r>
              <a:rPr lang="en-US" dirty="0" smtClean="0"/>
              <a:t>Click to edit Master title style</a:t>
            </a:r>
            <a:endParaRPr lang="en-US" dirty="0"/>
          </a:p>
        </p:txBody>
      </p:sp>
      <p:sp>
        <p:nvSpPr>
          <p:cNvPr id="3" name="Content Placeholder 2"/>
          <p:cNvSpPr>
            <a:spLocks noGrp="1"/>
          </p:cNvSpPr>
          <p:nvPr>
            <p:ph idx="1"/>
          </p:nvPr>
        </p:nvSpPr>
        <p:spPr>
          <a:xfrm>
            <a:off x="381001" y="1573930"/>
            <a:ext cx="8534400" cy="3560975"/>
          </a:xfrm>
          <a:prstGeom prst="rect">
            <a:avLst/>
          </a:prstGeom>
        </p:spPr>
        <p:txBody>
          <a:bodyPr>
            <a:noAutofit/>
          </a:bodyPr>
          <a:lstStyle>
            <a:lvl1pPr>
              <a:spcBef>
                <a:spcPts val="1300"/>
              </a:spcBef>
              <a:spcAft>
                <a:spcPts val="632"/>
              </a:spcAft>
              <a:buClr>
                <a:srgbClr val="0046AD"/>
              </a:buClr>
              <a:defRPr sz="2800" b="0"/>
            </a:lvl1pPr>
            <a:lvl2pPr>
              <a:buClr>
                <a:srgbClr val="0046AD"/>
              </a:buClr>
              <a:defRPr sz="1900" b="0"/>
            </a:lvl2pPr>
            <a:lvl3pPr>
              <a:buClr>
                <a:srgbClr val="0046AD"/>
              </a:buClr>
              <a:defRPr b="0"/>
            </a:lvl3pPr>
            <a:lvl4pPr>
              <a:buClr>
                <a:srgbClr val="0046AD"/>
              </a:buClr>
              <a:defRPr b="0"/>
            </a:lvl4pPr>
            <a:lvl5pPr>
              <a:buClr>
                <a:srgbClr val="0046AD"/>
              </a:buClr>
              <a:defRPr b="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2417223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ransition layout">
    <p:spTree>
      <p:nvGrpSpPr>
        <p:cNvPr id="1" name=""/>
        <p:cNvGrpSpPr/>
        <p:nvPr/>
      </p:nvGrpSpPr>
      <p:grpSpPr>
        <a:xfrm>
          <a:off x="0" y="0"/>
          <a:ext cx="0" cy="0"/>
          <a:chOff x="0" y="0"/>
          <a:chExt cx="0" cy="0"/>
        </a:xfrm>
      </p:grpSpPr>
      <p:sp>
        <p:nvSpPr>
          <p:cNvPr id="11" name="Text Placeholder 21"/>
          <p:cNvSpPr>
            <a:spLocks noGrp="1"/>
          </p:cNvSpPr>
          <p:nvPr>
            <p:ph type="body" sz="quarter" idx="10"/>
          </p:nvPr>
        </p:nvSpPr>
        <p:spPr>
          <a:xfrm>
            <a:off x="3010273" y="1725880"/>
            <a:ext cx="8434667" cy="1551709"/>
          </a:xfrm>
          <a:prstGeom prst="rect">
            <a:avLst/>
          </a:prstGeom>
        </p:spPr>
        <p:txBody>
          <a:bodyPr anchor="b"/>
          <a:lstStyle>
            <a:lvl1pPr marL="0" indent="0">
              <a:buNone/>
              <a:defRPr lang="en-US" sz="4300" b="1" kern="0" dirty="0" smtClean="0">
                <a:solidFill>
                  <a:srgbClr val="4D4F53"/>
                </a:solidFill>
                <a:latin typeface="Arial" pitchFamily="34" charset="0"/>
                <a:ea typeface="+mn-ea"/>
                <a:cs typeface="+mn-cs"/>
              </a:defRPr>
            </a:lvl1pPr>
          </a:lstStyle>
          <a:p>
            <a:pPr lvl="0"/>
            <a:r>
              <a:rPr lang="en-US" smtClean="0"/>
              <a:t>Click to edit Master text styles</a:t>
            </a:r>
          </a:p>
        </p:txBody>
      </p:sp>
      <p:sp>
        <p:nvSpPr>
          <p:cNvPr id="12" name="Text Placeholder 21"/>
          <p:cNvSpPr>
            <a:spLocks noGrp="1"/>
          </p:cNvSpPr>
          <p:nvPr>
            <p:ph type="body" sz="quarter" idx="11"/>
          </p:nvPr>
        </p:nvSpPr>
        <p:spPr>
          <a:xfrm>
            <a:off x="3010273" y="3287833"/>
            <a:ext cx="8434667" cy="587784"/>
          </a:xfrm>
          <a:prstGeom prst="rect">
            <a:avLst/>
          </a:prstGeom>
        </p:spPr>
        <p:txBody>
          <a:bodyPr anchor="t"/>
          <a:lstStyle>
            <a:lvl1pPr marL="0" indent="0">
              <a:buNone/>
              <a:tabLst/>
              <a:defRPr lang="en-US" sz="2700" b="1" dirty="0" smtClean="0">
                <a:solidFill>
                  <a:srgbClr val="4D4F53"/>
                </a:solidFill>
                <a:latin typeface="Arial" pitchFamily="34" charset="0"/>
                <a:ea typeface="+mn-ea"/>
                <a:cs typeface="+mn-cs"/>
              </a:defRPr>
            </a:lvl1pPr>
          </a:lstStyle>
          <a:p>
            <a:pPr lvl="0"/>
            <a:r>
              <a:rPr lang="en-US" smtClean="0"/>
              <a:t>Click to edit Master text styles</a:t>
            </a:r>
          </a:p>
        </p:txBody>
      </p:sp>
      <p:pic>
        <p:nvPicPr>
          <p:cNvPr id="14" name="Picture 2" descr="C:\Users\Kirk Mossing\Downloads\Citrix Logo_RGB-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88681" y="6289472"/>
            <a:ext cx="1122278" cy="514811"/>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65" y="-9144"/>
            <a:ext cx="2036888" cy="6876288"/>
          </a:xfrm>
          <a:prstGeom prst="rect">
            <a:avLst/>
          </a:prstGeom>
        </p:spPr>
      </p:pic>
    </p:spTree>
    <p:extLst>
      <p:ext uri="{BB962C8B-B14F-4D97-AF65-F5344CB8AC3E}">
        <p14:creationId xmlns:p14="http://schemas.microsoft.com/office/powerpoint/2010/main" val="3267610356"/>
      </p:ext>
    </p:extLst>
  </p:cSld>
  <p:clrMapOvr>
    <a:masterClrMapping/>
  </p:clrMapOvr>
  <p:timing>
    <p:tnLst>
      <p:par>
        <p:cTn id="1" dur="indefinite" restart="never" nodeType="tmRoot"/>
      </p:par>
    </p:tnLst>
  </p:timing>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Bulle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81001" y="1573927"/>
            <a:ext cx="11375136" cy="4654296"/>
          </a:xfrm>
          <a:prstGeom prst="rect">
            <a:avLst/>
          </a:prstGeom>
        </p:spPr>
        <p:txBody>
          <a:bodyPr>
            <a:noAutofit/>
          </a:bodyPr>
          <a:lstStyle>
            <a:lvl1pPr>
              <a:spcBef>
                <a:spcPts val="1600"/>
              </a:spcBef>
              <a:spcAft>
                <a:spcPts val="0"/>
              </a:spcAft>
              <a:buClr>
                <a:schemeClr val="bg1">
                  <a:lumMod val="50000"/>
                </a:schemeClr>
              </a:buClr>
              <a:buSzPct val="100000"/>
              <a:buFont typeface="Arial" pitchFamily="34" charset="0"/>
              <a:buChar char="•"/>
              <a:defRPr sz="3200" b="0" baseline="0">
                <a:solidFill>
                  <a:srgbClr val="4D4F53"/>
                </a:solidFill>
                <a:latin typeface="+mj-lt"/>
              </a:defRPr>
            </a:lvl1pPr>
            <a:lvl2pPr marL="398446" indent="-171443">
              <a:spcBef>
                <a:spcPts val="200"/>
              </a:spcBef>
              <a:buClr>
                <a:schemeClr val="bg1">
                  <a:lumMod val="50000"/>
                </a:schemeClr>
              </a:buClr>
              <a:buSzPct val="100000"/>
              <a:buFont typeface="Arial" pitchFamily="34" charset="0"/>
              <a:buChar char="•"/>
              <a:defRPr sz="2400" b="0" baseline="0">
                <a:solidFill>
                  <a:srgbClr val="4D4F53"/>
                </a:solidFill>
                <a:latin typeface="+mj-lt"/>
              </a:defRPr>
            </a:lvl2pPr>
            <a:lvl3pPr marL="569890" indent="-171443">
              <a:buClr>
                <a:schemeClr val="bg1">
                  <a:lumMod val="50000"/>
                </a:schemeClr>
              </a:buClr>
              <a:buSzPct val="115000"/>
              <a:buFont typeface="Arial" pitchFamily="34" charset="0"/>
              <a:buChar char="•"/>
              <a:tabLst>
                <a:tab pos="914361" algn="l"/>
              </a:tabLst>
              <a:defRPr sz="2000" b="0">
                <a:solidFill>
                  <a:srgbClr val="4D4F53"/>
                </a:solidFill>
                <a:latin typeface="Calibri" pitchFamily="34" charset="0"/>
              </a:defRPr>
            </a:lvl3pPr>
            <a:lvl4pPr marL="742919" indent="-173031">
              <a:buClr>
                <a:schemeClr val="bg1">
                  <a:lumMod val="50000"/>
                </a:schemeClr>
              </a:buClr>
              <a:buSzPct val="115000"/>
              <a:buFont typeface="Arial" pitchFamily="34" charset="0"/>
              <a:buChar char="•"/>
              <a:defRPr sz="1600" b="0">
                <a:solidFill>
                  <a:srgbClr val="4D4F53"/>
                </a:solidFill>
                <a:latin typeface="Calibri" pitchFamily="34" charset="0"/>
              </a:defRPr>
            </a:lvl4pPr>
            <a:lvl5pPr marL="914361" indent="-171443">
              <a:buClr>
                <a:schemeClr val="bg1">
                  <a:lumMod val="50000"/>
                </a:schemeClr>
              </a:buClr>
              <a:buSzPct val="115000"/>
              <a:buFont typeface="Arial" pitchFamily="34" charset="0"/>
              <a:buChar char="•"/>
              <a:defRPr sz="1600" b="0">
                <a:solidFill>
                  <a:srgbClr val="4D4F53"/>
                </a:solidFill>
                <a:latin typeface="Calibri" pitchFamily="34" charset="0"/>
              </a:defRPr>
            </a:lvl5pPr>
          </a:lstStyle>
          <a:p>
            <a:pPr lvl="0"/>
            <a:r>
              <a:rPr lang="en-US" dirty="0" smtClean="0"/>
              <a:t>Click to edit master style</a:t>
            </a:r>
          </a:p>
          <a:p>
            <a:pPr lvl="1"/>
            <a:r>
              <a:rPr lang="en-US" dirty="0" smtClean="0"/>
              <a:t>Click to edit master style</a:t>
            </a:r>
          </a:p>
          <a:p>
            <a:pPr lvl="0"/>
            <a:r>
              <a:rPr lang="en-US" dirty="0" smtClean="0"/>
              <a:t>Click to edit master style</a:t>
            </a:r>
          </a:p>
          <a:p>
            <a:pPr lvl="1"/>
            <a:r>
              <a:rPr lang="en-US" dirty="0" smtClean="0"/>
              <a:t>Click to edit master style</a:t>
            </a:r>
          </a:p>
          <a:p>
            <a:pPr lvl="1"/>
            <a:endParaRPr lang="en-US" dirty="0" smtClean="0"/>
          </a:p>
        </p:txBody>
      </p:sp>
      <p:sp>
        <p:nvSpPr>
          <p:cNvPr id="29" name="Footer Placeholder 6"/>
          <p:cNvSpPr>
            <a:spLocks noGrp="1"/>
          </p:cNvSpPr>
          <p:nvPr>
            <p:ph type="ftr" sz="quarter" idx="3"/>
          </p:nvPr>
        </p:nvSpPr>
        <p:spPr>
          <a:xfrm>
            <a:off x="4164013" y="6356351"/>
            <a:ext cx="3860800" cy="365125"/>
          </a:xfrm>
          <a:prstGeom prst="rect">
            <a:avLst/>
          </a:prstGeom>
        </p:spPr>
        <p:txBody>
          <a:bodyPr vert="horz" lIns="91436" tIns="45719" rIns="91436" bIns="45719" rtlCol="0" anchor="ctr"/>
          <a:lstStyle>
            <a:lvl1pPr algn="ctr">
              <a:defRPr sz="1100">
                <a:solidFill>
                  <a:schemeClr val="tx1">
                    <a:tint val="75000"/>
                  </a:schemeClr>
                </a:solidFill>
                <a:latin typeface="+mj-lt"/>
              </a:defRPr>
            </a:lvl1pPr>
          </a:lstStyle>
          <a:p>
            <a:r>
              <a:rPr lang="en-US" dirty="0" smtClean="0"/>
              <a:t>Citrix Confidential - Do Not Distribute</a:t>
            </a:r>
            <a:endParaRPr lang="en-US" dirty="0"/>
          </a:p>
        </p:txBody>
      </p:sp>
      <p:sp>
        <p:nvSpPr>
          <p:cNvPr id="26" name="Title 1"/>
          <p:cNvSpPr>
            <a:spLocks noGrp="1"/>
          </p:cNvSpPr>
          <p:nvPr>
            <p:ph type="title"/>
          </p:nvPr>
        </p:nvSpPr>
        <p:spPr>
          <a:xfrm>
            <a:off x="381001" y="618909"/>
            <a:ext cx="11375136" cy="506413"/>
          </a:xfrm>
        </p:spPr>
        <p:txBody>
          <a:bodyPr>
            <a:noAutofit/>
          </a:bodyPr>
          <a:lstStyle>
            <a:lvl1pPr>
              <a:defRPr sz="3500" b="1"/>
            </a:lvl1pPr>
          </a:lstStyle>
          <a:p>
            <a:r>
              <a:rPr lang="en-US" smtClean="0"/>
              <a:t>Click to edit Master title style</a:t>
            </a:r>
            <a:endParaRPr lang="en-US"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Blank (with title)">
    <p:spTree>
      <p:nvGrpSpPr>
        <p:cNvPr id="1" name=""/>
        <p:cNvGrpSpPr/>
        <p:nvPr/>
      </p:nvGrpSpPr>
      <p:grpSpPr>
        <a:xfrm>
          <a:off x="0" y="0"/>
          <a:ext cx="0" cy="0"/>
          <a:chOff x="0" y="0"/>
          <a:chExt cx="0" cy="0"/>
        </a:xfrm>
      </p:grpSpPr>
      <p:sp>
        <p:nvSpPr>
          <p:cNvPr id="27" name="Title 26"/>
          <p:cNvSpPr>
            <a:spLocks noGrp="1"/>
          </p:cNvSpPr>
          <p:nvPr>
            <p:ph type="title"/>
          </p:nvPr>
        </p:nvSpPr>
        <p:spPr/>
        <p:txBody>
          <a:bodyPr/>
          <a:lstStyle/>
          <a:p>
            <a:r>
              <a:rPr lang="en-US" smtClean="0"/>
              <a:t>Click to edit Master title style</a:t>
            </a:r>
            <a:endParaRPr lang="en-US"/>
          </a:p>
        </p:txBody>
      </p:sp>
      <p:sp>
        <p:nvSpPr>
          <p:cNvPr id="29" name="Footer Placeholder 6"/>
          <p:cNvSpPr>
            <a:spLocks noGrp="1"/>
          </p:cNvSpPr>
          <p:nvPr>
            <p:ph type="ftr" sz="quarter" idx="3"/>
          </p:nvPr>
        </p:nvSpPr>
        <p:spPr>
          <a:xfrm>
            <a:off x="4164013" y="6356351"/>
            <a:ext cx="3860800" cy="365125"/>
          </a:xfrm>
          <a:prstGeom prst="rect">
            <a:avLst/>
          </a:prstGeom>
        </p:spPr>
        <p:txBody>
          <a:bodyPr vert="horz" lIns="91436" tIns="45719" rIns="91436" bIns="45719" rtlCol="0" anchor="ctr"/>
          <a:lstStyle>
            <a:lvl1pPr algn="ctr">
              <a:defRPr sz="1100">
                <a:solidFill>
                  <a:schemeClr val="tx1">
                    <a:tint val="75000"/>
                  </a:schemeClr>
                </a:solidFill>
                <a:latin typeface="+mj-lt"/>
              </a:defRPr>
            </a:lvl1pPr>
          </a:lstStyle>
          <a:p>
            <a:r>
              <a:rPr lang="en-US" smtClean="0"/>
              <a:t>Citrix Confidential - Do Not Distribute</a:t>
            </a:r>
            <a:endParaRPr lang="en-US"/>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1" y="619126"/>
            <a:ext cx="8534400" cy="50641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573214"/>
            <a:ext cx="4191000" cy="4657725"/>
          </a:xfrm>
          <a:prstGeom prst="rect">
            <a:avLst/>
          </a:prstGeo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4401" y="1573214"/>
            <a:ext cx="4191000" cy="4657725"/>
          </a:xfrm>
          <a:prstGeom prst="rect">
            <a:avLst/>
          </a:prstGeo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904360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ransition Slide">
    <p:spTree>
      <p:nvGrpSpPr>
        <p:cNvPr id="1" name=""/>
        <p:cNvGrpSpPr/>
        <p:nvPr/>
      </p:nvGrpSpPr>
      <p:grpSpPr>
        <a:xfrm>
          <a:off x="0" y="0"/>
          <a:ext cx="0" cy="0"/>
          <a:chOff x="0" y="0"/>
          <a:chExt cx="0" cy="0"/>
        </a:xfrm>
      </p:grpSpPr>
      <p:sp>
        <p:nvSpPr>
          <p:cNvPr id="7" name="Rectangle 8"/>
          <p:cNvSpPr>
            <a:spLocks noGrp="1" noChangeArrowheads="1"/>
          </p:cNvSpPr>
          <p:nvPr>
            <p:ph type="ctrTitle" hasCustomPrompt="1"/>
          </p:nvPr>
        </p:nvSpPr>
        <p:spPr>
          <a:xfrm>
            <a:off x="2739374" y="3934048"/>
            <a:ext cx="6681069" cy="725723"/>
          </a:xfrm>
        </p:spPr>
        <p:txBody>
          <a:bodyPr/>
          <a:lstStyle>
            <a:lvl1pPr algn="l">
              <a:defRPr sz="4000" b="0" baseline="0">
                <a:solidFill>
                  <a:srgbClr val="0075B0"/>
                </a:solidFill>
                <a:latin typeface="+mj-lt"/>
                <a:cs typeface="Arial" pitchFamily="34" charset="0"/>
              </a:defRPr>
            </a:lvl1pPr>
          </a:lstStyle>
          <a:p>
            <a:r>
              <a:rPr lang="en-US" dirty="0" smtClean="0"/>
              <a:t>Click to Edit Master Style</a:t>
            </a:r>
            <a:endParaRPr lang="en-US" dirty="0"/>
          </a:p>
        </p:txBody>
      </p:sp>
      <p:pic>
        <p:nvPicPr>
          <p:cNvPr id="5" name="Picture 4" descr="\\Mvfs\projects\Citrix\09-0288 Citrix Rebrand Corporate Template\Art\PNG\Citrix_Circle_Dots_Crop.png"/>
          <p:cNvPicPr>
            <a:picLocks noChangeAspect="1" noChangeArrowheads="1"/>
          </p:cNvPicPr>
          <p:nvPr userDrawn="1"/>
        </p:nvPicPr>
        <p:blipFill>
          <a:blip r:embed="rId2" cstate="print"/>
          <a:srcRect/>
          <a:stretch>
            <a:fillRect/>
          </a:stretch>
        </p:blipFill>
        <p:spPr bwMode="auto">
          <a:xfrm>
            <a:off x="-7839" y="4184544"/>
            <a:ext cx="1586669" cy="2673457"/>
          </a:xfrm>
          <a:prstGeom prst="rect">
            <a:avLst/>
          </a:prstGeom>
          <a:noFill/>
          <a:ln w="9525">
            <a:noFill/>
            <a:miter lim="800000"/>
            <a:headEnd/>
            <a:tailEnd/>
          </a:ln>
        </p:spPr>
      </p:pic>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ullet with Subtitle">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9413" y="1092203"/>
            <a:ext cx="9663112" cy="449263"/>
          </a:xfrm>
          <a:prstGeom prst="rect">
            <a:avLst/>
          </a:prstGeom>
        </p:spPr>
        <p:txBody>
          <a:bodyPr/>
          <a:lstStyle>
            <a:lvl1pPr>
              <a:buNone/>
              <a:defRPr lang="en-US" sz="2800" kern="1200" dirty="0" smtClean="0">
                <a:solidFill>
                  <a:srgbClr val="4D4F53"/>
                </a:solidFill>
                <a:latin typeface="+mj-lt"/>
                <a:ea typeface="+mn-ea"/>
                <a:cs typeface="+mn-cs"/>
              </a:defRPr>
            </a:lvl1pPr>
            <a:lvl2pPr>
              <a:defRPr lang="en-US" sz="2700" kern="1200" dirty="0" smtClean="0">
                <a:solidFill>
                  <a:schemeClr val="bg2"/>
                </a:solidFill>
                <a:latin typeface="Arial" charset="0"/>
                <a:ea typeface="+mn-ea"/>
                <a:cs typeface="+mn-cs"/>
              </a:defRPr>
            </a:lvl2pPr>
            <a:lvl3pPr>
              <a:defRPr lang="en-US" sz="2700" kern="1200" dirty="0" smtClean="0">
                <a:solidFill>
                  <a:schemeClr val="bg2"/>
                </a:solidFill>
                <a:latin typeface="Arial" charset="0"/>
                <a:ea typeface="+mn-ea"/>
                <a:cs typeface="+mn-cs"/>
              </a:defRPr>
            </a:lvl3pPr>
            <a:lvl4pPr>
              <a:defRPr lang="en-US" sz="2700" kern="1200" dirty="0" smtClean="0">
                <a:solidFill>
                  <a:schemeClr val="bg2"/>
                </a:solidFill>
                <a:latin typeface="Arial" charset="0"/>
                <a:ea typeface="+mn-ea"/>
                <a:cs typeface="+mn-cs"/>
              </a:defRPr>
            </a:lvl4pPr>
            <a:lvl5pPr>
              <a:defRPr lang="en-US" sz="2700" kern="1200" dirty="0">
                <a:solidFill>
                  <a:schemeClr val="bg2"/>
                </a:solidFill>
                <a:latin typeface="Arial" charset="0"/>
                <a:ea typeface="+mn-ea"/>
                <a:cs typeface="+mn-cs"/>
              </a:defRPr>
            </a:lvl5pPr>
          </a:lstStyle>
          <a:p>
            <a:pPr lvl="0"/>
            <a:r>
              <a:rPr lang="en-US" smtClean="0"/>
              <a:t>Click to edit Master text styles</a:t>
            </a:r>
          </a:p>
        </p:txBody>
      </p:sp>
      <p:sp>
        <p:nvSpPr>
          <p:cNvPr id="3" name="Title 1"/>
          <p:cNvSpPr>
            <a:spLocks noGrp="1"/>
          </p:cNvSpPr>
          <p:nvPr>
            <p:ph type="title"/>
          </p:nvPr>
        </p:nvSpPr>
        <p:spPr>
          <a:xfrm>
            <a:off x="381001" y="618909"/>
            <a:ext cx="11375136" cy="506413"/>
          </a:xfrm>
        </p:spPr>
        <p:txBody>
          <a:bodyPr>
            <a:noAutofit/>
          </a:bodyPr>
          <a:lstStyle>
            <a:lvl1pPr>
              <a:defRPr sz="3500" b="1"/>
            </a:lvl1pPr>
          </a:lstStyle>
          <a:p>
            <a:r>
              <a:rPr lang="en-US" smtClean="0"/>
              <a:t>Click to edit Master title style</a:t>
            </a:r>
            <a:endParaRPr lang="en-US" dirty="0"/>
          </a:p>
        </p:txBody>
      </p:sp>
      <p:sp>
        <p:nvSpPr>
          <p:cNvPr id="18" name="Footer Placeholder 6"/>
          <p:cNvSpPr>
            <a:spLocks noGrp="1"/>
          </p:cNvSpPr>
          <p:nvPr>
            <p:ph type="ftr" sz="quarter" idx="3"/>
          </p:nvPr>
        </p:nvSpPr>
        <p:spPr>
          <a:xfrm>
            <a:off x="4164013" y="6356351"/>
            <a:ext cx="3860800" cy="365125"/>
          </a:xfrm>
          <a:prstGeom prst="rect">
            <a:avLst/>
          </a:prstGeom>
        </p:spPr>
        <p:txBody>
          <a:bodyPr vert="horz" lIns="91436" tIns="45719" rIns="91436" bIns="45719" rtlCol="0" anchor="ctr"/>
          <a:lstStyle>
            <a:lvl1pPr algn="ctr">
              <a:defRPr sz="1100">
                <a:solidFill>
                  <a:schemeClr val="tx1">
                    <a:tint val="75000"/>
                  </a:schemeClr>
                </a:solidFill>
                <a:latin typeface="+mj-lt"/>
              </a:defRPr>
            </a:lvl1pPr>
          </a:lstStyle>
          <a:p>
            <a:r>
              <a:rPr lang="en-US" smtClean="0"/>
              <a:t>Citrix Confidential - Do Not Distribute</a:t>
            </a:r>
            <a:endParaRPr lang="en-US" dirty="0"/>
          </a:p>
        </p:txBody>
      </p:sp>
      <p:sp>
        <p:nvSpPr>
          <p:cNvPr id="20" name="Content Placeholder 2"/>
          <p:cNvSpPr>
            <a:spLocks noGrp="1"/>
          </p:cNvSpPr>
          <p:nvPr>
            <p:ph idx="1" hasCustomPrompt="1"/>
          </p:nvPr>
        </p:nvSpPr>
        <p:spPr>
          <a:xfrm>
            <a:off x="381001" y="1943542"/>
            <a:ext cx="11375136" cy="4303731"/>
          </a:xfrm>
          <a:prstGeom prst="rect">
            <a:avLst/>
          </a:prstGeom>
        </p:spPr>
        <p:txBody>
          <a:bodyPr>
            <a:noAutofit/>
          </a:bodyPr>
          <a:lstStyle>
            <a:lvl1pPr>
              <a:spcBef>
                <a:spcPts val="1600"/>
              </a:spcBef>
              <a:spcAft>
                <a:spcPts val="0"/>
              </a:spcAft>
              <a:buClr>
                <a:schemeClr val="bg1">
                  <a:lumMod val="50000"/>
                </a:schemeClr>
              </a:buClr>
              <a:buSzPct val="100000"/>
              <a:buFont typeface="Arial" pitchFamily="34" charset="0"/>
              <a:buChar char="•"/>
              <a:defRPr sz="3200" b="0" baseline="0">
                <a:solidFill>
                  <a:srgbClr val="4D4F53"/>
                </a:solidFill>
                <a:latin typeface="+mj-lt"/>
              </a:defRPr>
            </a:lvl1pPr>
            <a:lvl2pPr marL="398446" indent="-171443">
              <a:spcBef>
                <a:spcPts val="200"/>
              </a:spcBef>
              <a:buClr>
                <a:schemeClr val="bg1">
                  <a:lumMod val="50000"/>
                </a:schemeClr>
              </a:buClr>
              <a:buSzPct val="100000"/>
              <a:buFont typeface="Arial" pitchFamily="34" charset="0"/>
              <a:buChar char="•"/>
              <a:defRPr sz="2400" b="0" baseline="0">
                <a:solidFill>
                  <a:srgbClr val="4D4F53"/>
                </a:solidFill>
                <a:latin typeface="+mj-lt"/>
              </a:defRPr>
            </a:lvl2pPr>
            <a:lvl3pPr marL="569890" indent="-171443">
              <a:buClr>
                <a:schemeClr val="bg1">
                  <a:lumMod val="50000"/>
                </a:schemeClr>
              </a:buClr>
              <a:buSzPct val="115000"/>
              <a:buFont typeface="Arial" pitchFamily="34" charset="0"/>
              <a:buChar char="•"/>
              <a:tabLst>
                <a:tab pos="914361" algn="l"/>
              </a:tabLst>
              <a:defRPr sz="2000" b="0">
                <a:solidFill>
                  <a:srgbClr val="4D4F53"/>
                </a:solidFill>
                <a:latin typeface="Calibri" pitchFamily="34" charset="0"/>
              </a:defRPr>
            </a:lvl3pPr>
            <a:lvl4pPr marL="742919" indent="-173031">
              <a:buClr>
                <a:schemeClr val="bg1">
                  <a:lumMod val="50000"/>
                </a:schemeClr>
              </a:buClr>
              <a:buSzPct val="115000"/>
              <a:buFont typeface="Arial" pitchFamily="34" charset="0"/>
              <a:buChar char="•"/>
              <a:defRPr sz="1600" b="0">
                <a:solidFill>
                  <a:srgbClr val="4D4F53"/>
                </a:solidFill>
                <a:latin typeface="Calibri" pitchFamily="34" charset="0"/>
              </a:defRPr>
            </a:lvl4pPr>
            <a:lvl5pPr marL="914361" indent="-171443">
              <a:buClr>
                <a:schemeClr val="bg1">
                  <a:lumMod val="50000"/>
                </a:schemeClr>
              </a:buClr>
              <a:buSzPct val="115000"/>
              <a:buFont typeface="Arial" pitchFamily="34" charset="0"/>
              <a:buChar char="•"/>
              <a:defRPr sz="1600" b="0">
                <a:solidFill>
                  <a:srgbClr val="4D4F53"/>
                </a:solidFill>
                <a:latin typeface="Calibri" pitchFamily="34" charset="0"/>
              </a:defRPr>
            </a:lvl5pPr>
          </a:lstStyle>
          <a:p>
            <a:pPr lvl="0"/>
            <a:r>
              <a:rPr lang="en-US" dirty="0" smtClean="0"/>
              <a:t>Click to edit master style</a:t>
            </a:r>
          </a:p>
          <a:p>
            <a:pPr lvl="1"/>
            <a:r>
              <a:rPr lang="en-US" dirty="0" smtClean="0"/>
              <a:t>Click to edit master style</a:t>
            </a:r>
          </a:p>
          <a:p>
            <a:pPr lvl="0"/>
            <a:r>
              <a:rPr lang="en-US" dirty="0" smtClean="0"/>
              <a:t>Click to edit master style</a:t>
            </a:r>
          </a:p>
          <a:p>
            <a:pPr lvl="1"/>
            <a:r>
              <a:rPr lang="en-US" dirty="0" smtClean="0"/>
              <a:t>Click to edit master style</a:t>
            </a:r>
          </a:p>
          <a:p>
            <a:pPr lvl="1"/>
            <a:endParaRPr lang="en-US" dirty="0" smtClean="0"/>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no logo or page number)">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ne Liner (burgandy)">
    <p:spTree>
      <p:nvGrpSpPr>
        <p:cNvPr id="1" name=""/>
        <p:cNvGrpSpPr/>
        <p:nvPr/>
      </p:nvGrpSpPr>
      <p:grpSpPr>
        <a:xfrm>
          <a:off x="0" y="0"/>
          <a:ext cx="0" cy="0"/>
          <a:chOff x="0" y="0"/>
          <a:chExt cx="0" cy="0"/>
        </a:xfrm>
      </p:grpSpPr>
      <p:sp>
        <p:nvSpPr>
          <p:cNvPr id="17" name="Text Placeholder 16"/>
          <p:cNvSpPr>
            <a:spLocks noGrp="1"/>
          </p:cNvSpPr>
          <p:nvPr>
            <p:ph type="body" sz="quarter" idx="11" hasCustomPrompt="1"/>
          </p:nvPr>
        </p:nvSpPr>
        <p:spPr>
          <a:xfrm>
            <a:off x="1002506" y="2956252"/>
            <a:ext cx="10183813" cy="1137304"/>
          </a:xfrm>
          <a:prstGeom prst="rect">
            <a:avLst/>
          </a:prstGeom>
        </p:spPr>
        <p:txBody>
          <a:bodyPr anchor="ctr"/>
          <a:lstStyle>
            <a:lvl1pPr algn="ctr">
              <a:buNone/>
              <a:defRPr lang="en-US" sz="6000" b="0" spc="-151" dirty="0" smtClean="0">
                <a:solidFill>
                  <a:srgbClr val="0075B0"/>
                </a:solidFill>
                <a:effectLst/>
                <a:latin typeface="+mn-lt"/>
                <a:ea typeface="+mn-ea"/>
                <a:cs typeface="+mn-cs"/>
              </a:defRPr>
            </a:lvl1pPr>
          </a:lstStyle>
          <a:p>
            <a:pPr marL="228591" lvl="0" indent="-228591" algn="ctr" rtl="0" eaLnBrk="1" fontAlgn="base" hangingPunct="1">
              <a:lnSpc>
                <a:spcPct val="90000"/>
              </a:lnSpc>
              <a:spcBef>
                <a:spcPct val="35000"/>
              </a:spcBef>
              <a:spcAft>
                <a:spcPct val="15000"/>
              </a:spcAft>
              <a:buClr>
                <a:schemeClr val="tx2"/>
              </a:buClr>
              <a:buFont typeface="Times" pitchFamily="1" charset="0"/>
              <a:buNone/>
            </a:pPr>
            <a:r>
              <a:rPr lang="en-US" dirty="0" smtClean="0"/>
              <a:t>Click to edit Master styles</a:t>
            </a:r>
          </a:p>
        </p:txBody>
      </p:sp>
    </p:spTree>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liner">
    <p:spTree>
      <p:nvGrpSpPr>
        <p:cNvPr id="1" name=""/>
        <p:cNvGrpSpPr/>
        <p:nvPr/>
      </p:nvGrpSpPr>
      <p:grpSpPr>
        <a:xfrm>
          <a:off x="0" y="0"/>
          <a:ext cx="0" cy="0"/>
          <a:chOff x="0" y="0"/>
          <a:chExt cx="0" cy="0"/>
        </a:xfrm>
      </p:grpSpPr>
      <p:sp>
        <p:nvSpPr>
          <p:cNvPr id="8" name="Text Placeholder 16"/>
          <p:cNvSpPr>
            <a:spLocks noGrp="1"/>
          </p:cNvSpPr>
          <p:nvPr>
            <p:ph type="body" sz="quarter" idx="12" hasCustomPrompt="1"/>
          </p:nvPr>
        </p:nvSpPr>
        <p:spPr>
          <a:xfrm>
            <a:off x="1004294" y="3603533"/>
            <a:ext cx="10183813" cy="1137304"/>
          </a:xfrm>
          <a:prstGeom prst="rect">
            <a:avLst/>
          </a:prstGeom>
        </p:spPr>
        <p:txBody>
          <a:bodyPr anchor="ctr"/>
          <a:lstStyle>
            <a:lvl1pPr algn="ctr">
              <a:buNone/>
              <a:defRPr lang="en-US" sz="4400" b="0" spc="-151" dirty="0" smtClean="0">
                <a:solidFill>
                  <a:srgbClr val="7F7F7F"/>
                </a:solidFill>
                <a:effectLst/>
                <a:latin typeface="+mj-lt"/>
                <a:ea typeface="+mn-ea"/>
                <a:cs typeface="+mn-cs"/>
              </a:defRPr>
            </a:lvl1pPr>
          </a:lstStyle>
          <a:p>
            <a:pPr marL="228591" lvl="0" indent="-228591" algn="ctr" rtl="0" eaLnBrk="1" fontAlgn="base" hangingPunct="1">
              <a:lnSpc>
                <a:spcPct val="90000"/>
              </a:lnSpc>
              <a:spcBef>
                <a:spcPct val="35000"/>
              </a:spcBef>
              <a:spcAft>
                <a:spcPct val="15000"/>
              </a:spcAft>
              <a:buClr>
                <a:schemeClr val="tx2"/>
              </a:buClr>
              <a:buFont typeface="Times" pitchFamily="1" charset="0"/>
              <a:buNone/>
            </a:pPr>
            <a:r>
              <a:rPr lang="en-US" dirty="0" smtClean="0"/>
              <a:t>Click to edit Master styles</a:t>
            </a:r>
          </a:p>
        </p:txBody>
      </p:sp>
      <p:sp>
        <p:nvSpPr>
          <p:cNvPr id="9" name="Text Placeholder 16"/>
          <p:cNvSpPr>
            <a:spLocks noGrp="1"/>
          </p:cNvSpPr>
          <p:nvPr>
            <p:ph type="body" sz="quarter" idx="11"/>
          </p:nvPr>
        </p:nvSpPr>
        <p:spPr>
          <a:xfrm>
            <a:off x="1002506" y="2604611"/>
            <a:ext cx="10183813" cy="1137304"/>
          </a:xfrm>
          <a:prstGeom prst="rect">
            <a:avLst/>
          </a:prstGeom>
        </p:spPr>
        <p:txBody>
          <a:bodyPr anchor="ctr"/>
          <a:lstStyle>
            <a:lvl1pPr algn="ctr">
              <a:buNone/>
              <a:defRPr lang="en-US" sz="6700" b="0" spc="-151" dirty="0" smtClean="0">
                <a:solidFill>
                  <a:srgbClr val="0075B0"/>
                </a:solidFill>
                <a:effectLst/>
                <a:latin typeface="+mj-lt"/>
                <a:ea typeface="+mn-ea"/>
                <a:cs typeface="+mn-cs"/>
              </a:defRPr>
            </a:lvl1pPr>
          </a:lstStyle>
          <a:p>
            <a:pPr marL="228591" lvl="0" indent="-228591" algn="ctr" rtl="0" eaLnBrk="1" fontAlgn="base" hangingPunct="1">
              <a:lnSpc>
                <a:spcPct val="90000"/>
              </a:lnSpc>
              <a:spcBef>
                <a:spcPct val="35000"/>
              </a:spcBef>
              <a:spcAft>
                <a:spcPct val="15000"/>
              </a:spcAft>
              <a:buClr>
                <a:schemeClr val="tx2"/>
              </a:buClr>
              <a:buFont typeface="Times" pitchFamily="1" charset="0"/>
              <a:buNone/>
            </a:pPr>
            <a:r>
              <a:rPr lang="en-US" smtClean="0"/>
              <a:t>Click to edit Master text styles</a:t>
            </a: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Graphic with bullets (headline)">
    <p:spTree>
      <p:nvGrpSpPr>
        <p:cNvPr id="1" name=""/>
        <p:cNvGrpSpPr/>
        <p:nvPr/>
      </p:nvGrpSpPr>
      <p:grpSpPr>
        <a:xfrm>
          <a:off x="0" y="0"/>
          <a:ext cx="0" cy="0"/>
          <a:chOff x="0" y="0"/>
          <a:chExt cx="0" cy="0"/>
        </a:xfrm>
      </p:grpSpPr>
      <p:sp>
        <p:nvSpPr>
          <p:cNvPr id="2" name="Footer Placeholder 6"/>
          <p:cNvSpPr>
            <a:spLocks noGrp="1"/>
          </p:cNvSpPr>
          <p:nvPr>
            <p:ph type="ftr" sz="quarter" idx="3"/>
          </p:nvPr>
        </p:nvSpPr>
        <p:spPr>
          <a:xfrm>
            <a:off x="4164013" y="6356351"/>
            <a:ext cx="3860800" cy="365125"/>
          </a:xfrm>
          <a:prstGeom prst="rect">
            <a:avLst/>
          </a:prstGeom>
        </p:spPr>
        <p:txBody>
          <a:bodyPr vert="horz" lIns="91436" tIns="45719" rIns="91436" bIns="45719" rtlCol="0" anchor="ctr"/>
          <a:lstStyle>
            <a:lvl1pPr algn="ctr">
              <a:defRPr sz="1100">
                <a:solidFill>
                  <a:schemeClr val="tx1">
                    <a:tint val="75000"/>
                  </a:schemeClr>
                </a:solidFill>
                <a:latin typeface="+mj-lt"/>
              </a:defRPr>
            </a:lvl1pPr>
          </a:lstStyle>
          <a:p>
            <a:r>
              <a:rPr lang="en-US" dirty="0" smtClean="0"/>
              <a:t>Citrix Confidential - Do Not Distribute</a:t>
            </a:r>
            <a:endParaRPr lang="en-US" dirty="0"/>
          </a:p>
        </p:txBody>
      </p:sp>
      <p:sp>
        <p:nvSpPr>
          <p:cNvPr id="16" name="Content Placeholder 2"/>
          <p:cNvSpPr>
            <a:spLocks noGrp="1"/>
          </p:cNvSpPr>
          <p:nvPr>
            <p:ph idx="1" hasCustomPrompt="1"/>
          </p:nvPr>
        </p:nvSpPr>
        <p:spPr>
          <a:xfrm>
            <a:off x="5421848" y="3143215"/>
            <a:ext cx="6228686" cy="1317284"/>
          </a:xfrm>
          <a:prstGeom prst="rect">
            <a:avLst/>
          </a:prstGeom>
        </p:spPr>
        <p:txBody>
          <a:bodyPr anchor="ctr" anchorCtr="0"/>
          <a:lstStyle>
            <a:lvl1pPr marL="400034" marR="0" indent="-400034" algn="l" defTabSz="914361" rtl="0" eaLnBrk="1" fontAlgn="base" latinLnBrk="0" hangingPunct="1">
              <a:lnSpc>
                <a:spcPct val="80000"/>
              </a:lnSpc>
              <a:spcBef>
                <a:spcPts val="1800"/>
              </a:spcBef>
              <a:spcAft>
                <a:spcPts val="600"/>
              </a:spcAft>
              <a:buClr>
                <a:schemeClr val="bg1">
                  <a:lumMod val="65000"/>
                </a:schemeClr>
              </a:buClr>
              <a:buSzPct val="110000"/>
              <a:buFont typeface="Arial" pitchFamily="34" charset="0"/>
              <a:buChar char="•"/>
              <a:tabLst/>
              <a:defRPr sz="3500">
                <a:solidFill>
                  <a:srgbClr val="4D4F53"/>
                </a:solidFill>
              </a:defRPr>
            </a:lvl1pPr>
            <a:lvl2pPr marL="857214" indent="-450832">
              <a:buClr>
                <a:schemeClr val="bg1">
                  <a:lumMod val="65000"/>
                </a:schemeClr>
              </a:buClr>
              <a:buFont typeface="Arial" pitchFamily="34" charset="0"/>
              <a:buChar char="–"/>
              <a:defRPr sz="3200">
                <a:solidFill>
                  <a:srgbClr val="4D4F53"/>
                </a:solidFill>
              </a:defRPr>
            </a:lvl2pPr>
            <a:lvl3pPr>
              <a:buNone/>
              <a:defRPr/>
            </a:lvl3pPr>
            <a:lvl4pPr>
              <a:buNone/>
              <a:defRPr sz="3600"/>
            </a:lvl4pPr>
            <a:lvl5pPr>
              <a:defRPr sz="3600"/>
            </a:lvl5pPr>
          </a:lstStyle>
          <a:p>
            <a:pPr lvl="0"/>
            <a:r>
              <a:rPr lang="en-US" dirty="0" smtClean="0"/>
              <a:t>Click to edit styles</a:t>
            </a:r>
          </a:p>
          <a:p>
            <a:pPr marL="400034" marR="0" lvl="0" indent="-400034" algn="l" defTabSz="914361" rtl="0" eaLnBrk="1" fontAlgn="base" latinLnBrk="0" hangingPunct="1">
              <a:lnSpc>
                <a:spcPct val="80000"/>
              </a:lnSpc>
              <a:spcBef>
                <a:spcPts val="1800"/>
              </a:spcBef>
              <a:spcAft>
                <a:spcPts val="600"/>
              </a:spcAft>
              <a:buClr>
                <a:schemeClr val="bg1">
                  <a:lumMod val="65000"/>
                </a:schemeClr>
              </a:buClr>
              <a:buSzPct val="110000"/>
              <a:buFont typeface="Arial" pitchFamily="34" charset="0"/>
              <a:buChar char="•"/>
              <a:tabLst/>
              <a:defRPr/>
            </a:pPr>
            <a:r>
              <a:rPr lang="en-US" dirty="0" smtClean="0"/>
              <a:t>Click to edit styles</a:t>
            </a:r>
          </a:p>
          <a:p>
            <a:pPr marL="400034" marR="0" lvl="0" indent="-400034" algn="l" defTabSz="914361" rtl="0" eaLnBrk="1" fontAlgn="base" latinLnBrk="0" hangingPunct="1">
              <a:lnSpc>
                <a:spcPct val="80000"/>
              </a:lnSpc>
              <a:spcBef>
                <a:spcPts val="1800"/>
              </a:spcBef>
              <a:spcAft>
                <a:spcPts val="600"/>
              </a:spcAft>
              <a:buClr>
                <a:schemeClr val="bg1">
                  <a:lumMod val="65000"/>
                </a:schemeClr>
              </a:buClr>
              <a:buSzPct val="110000"/>
              <a:buFont typeface="Arial" pitchFamily="34" charset="0"/>
              <a:buChar char="•"/>
              <a:tabLst/>
              <a:defRPr/>
            </a:pPr>
            <a:r>
              <a:rPr lang="en-US" dirty="0" smtClean="0"/>
              <a:t>Click to edit styles</a:t>
            </a:r>
          </a:p>
          <a:p>
            <a:pPr marL="400034" marR="0" lvl="0" indent="-400034" algn="l" defTabSz="914361" rtl="0" eaLnBrk="1" fontAlgn="base" latinLnBrk="0" hangingPunct="1">
              <a:lnSpc>
                <a:spcPct val="80000"/>
              </a:lnSpc>
              <a:spcBef>
                <a:spcPts val="1800"/>
              </a:spcBef>
              <a:spcAft>
                <a:spcPts val="600"/>
              </a:spcAft>
              <a:buClr>
                <a:schemeClr val="bg1">
                  <a:lumMod val="65000"/>
                </a:schemeClr>
              </a:buClr>
              <a:buSzPct val="110000"/>
              <a:buFont typeface="Arial" pitchFamily="34" charset="0"/>
              <a:buChar char="•"/>
              <a:tabLst/>
              <a:defRPr/>
            </a:pPr>
            <a:r>
              <a:rPr lang="en-US" dirty="0" smtClean="0"/>
              <a:t>Click to edit styles</a:t>
            </a:r>
          </a:p>
        </p:txBody>
      </p:sp>
      <p:sp>
        <p:nvSpPr>
          <p:cNvPr id="17" name="Title 26"/>
          <p:cNvSpPr>
            <a:spLocks noGrp="1"/>
          </p:cNvSpPr>
          <p:nvPr>
            <p:ph type="title"/>
          </p:nvPr>
        </p:nvSpPr>
        <p:spPr>
          <a:xfrm>
            <a:off x="383017" y="622301"/>
            <a:ext cx="11376237" cy="506413"/>
          </a:xfrm>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raphic with bullets (no headline)">
    <p:spTree>
      <p:nvGrpSpPr>
        <p:cNvPr id="1" name=""/>
        <p:cNvGrpSpPr/>
        <p:nvPr/>
      </p:nvGrpSpPr>
      <p:grpSpPr>
        <a:xfrm>
          <a:off x="0" y="0"/>
          <a:ext cx="0" cy="0"/>
          <a:chOff x="0" y="0"/>
          <a:chExt cx="0" cy="0"/>
        </a:xfrm>
      </p:grpSpPr>
      <p:sp>
        <p:nvSpPr>
          <p:cNvPr id="2" name="Footer Placeholder 6"/>
          <p:cNvSpPr>
            <a:spLocks noGrp="1"/>
          </p:cNvSpPr>
          <p:nvPr>
            <p:ph type="ftr" sz="quarter" idx="3"/>
          </p:nvPr>
        </p:nvSpPr>
        <p:spPr>
          <a:xfrm>
            <a:off x="4164013" y="6356351"/>
            <a:ext cx="3860800" cy="365125"/>
          </a:xfrm>
          <a:prstGeom prst="rect">
            <a:avLst/>
          </a:prstGeom>
        </p:spPr>
        <p:txBody>
          <a:bodyPr vert="horz" lIns="91436" tIns="45719" rIns="91436" bIns="45719" rtlCol="0" anchor="ctr"/>
          <a:lstStyle>
            <a:lvl1pPr algn="ctr">
              <a:defRPr sz="1100">
                <a:solidFill>
                  <a:schemeClr val="tx1">
                    <a:tint val="75000"/>
                  </a:schemeClr>
                </a:solidFill>
                <a:latin typeface="+mj-lt"/>
              </a:defRPr>
            </a:lvl1pPr>
          </a:lstStyle>
          <a:p>
            <a:r>
              <a:rPr lang="en-US" smtClean="0"/>
              <a:t>Citrix Confidential - Do Not Distribute</a:t>
            </a:r>
            <a:endParaRPr lang="en-US"/>
          </a:p>
        </p:txBody>
      </p:sp>
      <p:sp>
        <p:nvSpPr>
          <p:cNvPr id="16" name="Content Placeholder 2"/>
          <p:cNvSpPr>
            <a:spLocks noGrp="1"/>
          </p:cNvSpPr>
          <p:nvPr>
            <p:ph idx="1" hasCustomPrompt="1"/>
          </p:nvPr>
        </p:nvSpPr>
        <p:spPr>
          <a:xfrm>
            <a:off x="5421848" y="2766685"/>
            <a:ext cx="6228686" cy="1317284"/>
          </a:xfrm>
          <a:prstGeom prst="rect">
            <a:avLst/>
          </a:prstGeom>
        </p:spPr>
        <p:txBody>
          <a:bodyPr anchor="ctr" anchorCtr="0"/>
          <a:lstStyle>
            <a:lvl1pPr marL="400034" marR="0" indent="-400034" algn="l" defTabSz="914361" rtl="0" eaLnBrk="1" fontAlgn="base" latinLnBrk="0" hangingPunct="1">
              <a:lnSpc>
                <a:spcPct val="80000"/>
              </a:lnSpc>
              <a:spcBef>
                <a:spcPts val="1800"/>
              </a:spcBef>
              <a:spcAft>
                <a:spcPts val="600"/>
              </a:spcAft>
              <a:buClr>
                <a:schemeClr val="bg1">
                  <a:lumMod val="65000"/>
                </a:schemeClr>
              </a:buClr>
              <a:buSzPct val="110000"/>
              <a:buFont typeface="Arial" pitchFamily="34" charset="0"/>
              <a:buChar char="•"/>
              <a:tabLst/>
              <a:defRPr sz="3600">
                <a:solidFill>
                  <a:srgbClr val="4D4F53"/>
                </a:solidFill>
              </a:defRPr>
            </a:lvl1pPr>
            <a:lvl2pPr marL="857214" indent="-450832">
              <a:buClr>
                <a:schemeClr val="bg1">
                  <a:lumMod val="65000"/>
                </a:schemeClr>
              </a:buClr>
              <a:buFont typeface="Arial" pitchFamily="34" charset="0"/>
              <a:buChar char="–"/>
              <a:defRPr sz="3200">
                <a:solidFill>
                  <a:srgbClr val="4D4F53"/>
                </a:solidFill>
              </a:defRPr>
            </a:lvl2pPr>
            <a:lvl3pPr>
              <a:buNone/>
              <a:defRPr/>
            </a:lvl3pPr>
            <a:lvl4pPr>
              <a:buNone/>
              <a:defRPr sz="3600"/>
            </a:lvl4pPr>
            <a:lvl5pPr>
              <a:defRPr sz="3600"/>
            </a:lvl5pPr>
          </a:lstStyle>
          <a:p>
            <a:pPr lvl="0"/>
            <a:r>
              <a:rPr lang="en-US" dirty="0" smtClean="0"/>
              <a:t>Click to edit styles</a:t>
            </a:r>
          </a:p>
          <a:p>
            <a:pPr marL="400034" marR="0" lvl="0" indent="-400034" algn="l" defTabSz="914361" rtl="0" eaLnBrk="1" fontAlgn="base" latinLnBrk="0" hangingPunct="1">
              <a:lnSpc>
                <a:spcPct val="80000"/>
              </a:lnSpc>
              <a:spcBef>
                <a:spcPts val="1800"/>
              </a:spcBef>
              <a:spcAft>
                <a:spcPts val="600"/>
              </a:spcAft>
              <a:buClr>
                <a:schemeClr val="bg1">
                  <a:lumMod val="65000"/>
                </a:schemeClr>
              </a:buClr>
              <a:buSzPct val="110000"/>
              <a:buFont typeface="Arial" pitchFamily="34" charset="0"/>
              <a:buChar char="•"/>
              <a:tabLst/>
              <a:defRPr/>
            </a:pPr>
            <a:r>
              <a:rPr lang="en-US" dirty="0" smtClean="0"/>
              <a:t>Click to edit styles</a:t>
            </a:r>
          </a:p>
          <a:p>
            <a:pPr marL="400034" marR="0" lvl="0" indent="-400034" algn="l" defTabSz="914361" rtl="0" eaLnBrk="1" fontAlgn="base" latinLnBrk="0" hangingPunct="1">
              <a:lnSpc>
                <a:spcPct val="80000"/>
              </a:lnSpc>
              <a:spcBef>
                <a:spcPts val="1800"/>
              </a:spcBef>
              <a:spcAft>
                <a:spcPts val="600"/>
              </a:spcAft>
              <a:buClr>
                <a:schemeClr val="bg1">
                  <a:lumMod val="65000"/>
                </a:schemeClr>
              </a:buClr>
              <a:buSzPct val="110000"/>
              <a:buFont typeface="Arial" pitchFamily="34" charset="0"/>
              <a:buChar char="•"/>
              <a:tabLst/>
              <a:defRPr/>
            </a:pPr>
            <a:r>
              <a:rPr lang="en-US" dirty="0" smtClean="0"/>
              <a:t>Click to edit styles</a:t>
            </a:r>
          </a:p>
          <a:p>
            <a:pPr marL="400034" marR="0" lvl="0" indent="-400034" algn="l" defTabSz="914361" rtl="0" eaLnBrk="1" fontAlgn="base" latinLnBrk="0" hangingPunct="1">
              <a:lnSpc>
                <a:spcPct val="80000"/>
              </a:lnSpc>
              <a:spcBef>
                <a:spcPts val="1800"/>
              </a:spcBef>
              <a:spcAft>
                <a:spcPts val="600"/>
              </a:spcAft>
              <a:buClr>
                <a:schemeClr val="bg1">
                  <a:lumMod val="65000"/>
                </a:schemeClr>
              </a:buClr>
              <a:buSzPct val="110000"/>
              <a:buFont typeface="Arial" pitchFamily="34" charset="0"/>
              <a:buChar char="•"/>
              <a:tabLst/>
              <a:defRPr/>
            </a:pPr>
            <a:r>
              <a:rPr lang="en-US" dirty="0" smtClean="0"/>
              <a:t>Click to edit styles</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tabLst/>
              <a:defRPr>
                <a:solidFill>
                  <a:srgbClr val="4D4F53"/>
                </a:solidFill>
              </a:defRPr>
            </a:lvl1pPr>
          </a:lstStyle>
          <a:p>
            <a:r>
              <a:rPr lang="en-US" smtClean="0"/>
              <a:t>Click to edit Master title style</a:t>
            </a:r>
            <a:endParaRPr lang="en-US" dirty="0"/>
          </a:p>
        </p:txBody>
      </p:sp>
      <p:sp>
        <p:nvSpPr>
          <p:cNvPr id="4" name="Slide Number Placeholder 3"/>
          <p:cNvSpPr>
            <a:spLocks noGrp="1"/>
          </p:cNvSpPr>
          <p:nvPr>
            <p:ph type="sldNum" sz="quarter" idx="12"/>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
        <p:nvSpPr>
          <p:cNvPr id="5" name="Content Placeholder 4"/>
          <p:cNvSpPr>
            <a:spLocks noGrp="1"/>
          </p:cNvSpPr>
          <p:nvPr>
            <p:ph sz="quarter" idx="13"/>
          </p:nvPr>
        </p:nvSpPr>
        <p:spPr>
          <a:xfrm>
            <a:off x="529031" y="1764033"/>
            <a:ext cx="11151928" cy="43878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3123968"/>
      </p:ext>
    </p:extLst>
  </p:cSld>
  <p:clrMapOvr>
    <a:masterClrMapping/>
  </p:clrMapOvr>
  <p:timing>
    <p:tnLst>
      <p:par>
        <p:cTn id="1" dur="indefinite" restart="never" nodeType="tmRoot"/>
      </p:par>
    </p:tnLst>
  </p:timing>
  <p:hf hd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raphic with side title">
    <p:spTree>
      <p:nvGrpSpPr>
        <p:cNvPr id="1" name=""/>
        <p:cNvGrpSpPr/>
        <p:nvPr/>
      </p:nvGrpSpPr>
      <p:grpSpPr>
        <a:xfrm>
          <a:off x="0" y="0"/>
          <a:ext cx="0" cy="0"/>
          <a:chOff x="0" y="0"/>
          <a:chExt cx="0" cy="0"/>
        </a:xfrm>
      </p:grpSpPr>
      <p:sp>
        <p:nvSpPr>
          <p:cNvPr id="17" name="Text Placeholder 16"/>
          <p:cNvSpPr>
            <a:spLocks noGrp="1"/>
          </p:cNvSpPr>
          <p:nvPr>
            <p:ph type="body" sz="quarter" idx="11"/>
          </p:nvPr>
        </p:nvSpPr>
        <p:spPr>
          <a:xfrm>
            <a:off x="835949" y="2956252"/>
            <a:ext cx="4292301" cy="1137304"/>
          </a:xfrm>
          <a:prstGeom prst="rect">
            <a:avLst/>
          </a:prstGeom>
        </p:spPr>
        <p:txBody>
          <a:bodyPr anchor="ctr"/>
          <a:lstStyle>
            <a:lvl1pPr algn="ctr">
              <a:buNone/>
              <a:defRPr lang="en-US" sz="5500" b="0" spc="-151" dirty="0" smtClean="0">
                <a:solidFill>
                  <a:srgbClr val="4D4F53"/>
                </a:solidFill>
                <a:effectLst/>
                <a:latin typeface="+mj-lt"/>
                <a:ea typeface="+mn-ea"/>
                <a:cs typeface="+mn-cs"/>
              </a:defRPr>
            </a:lvl1pPr>
          </a:lstStyle>
          <a:p>
            <a:pPr marL="228591" lvl="0" indent="-228591" algn="ctr" rtl="0" eaLnBrk="1" fontAlgn="base" hangingPunct="1">
              <a:lnSpc>
                <a:spcPct val="90000"/>
              </a:lnSpc>
              <a:spcBef>
                <a:spcPct val="35000"/>
              </a:spcBef>
              <a:spcAft>
                <a:spcPct val="15000"/>
              </a:spcAft>
              <a:buClr>
                <a:schemeClr val="tx2"/>
              </a:buClr>
              <a:buFont typeface="Times" pitchFamily="1" charset="0"/>
              <a:buNone/>
            </a:pPr>
            <a:r>
              <a:rPr lang="en-US" smtClean="0"/>
              <a:t>Click to edit Master text styles</a:t>
            </a:r>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12" name="Round Same Side Corner Rectangle 18"/>
          <p:cNvSpPr/>
          <p:nvPr userDrawn="1"/>
        </p:nvSpPr>
        <p:spPr>
          <a:xfrm>
            <a:off x="634835" y="1601790"/>
            <a:ext cx="5199296" cy="796925"/>
          </a:xfrm>
          <a:prstGeom prst="round2SameRect">
            <a:avLst>
              <a:gd name="adj1" fmla="val 5882"/>
              <a:gd name="adj2" fmla="val 0"/>
            </a:avLst>
          </a:prstGeom>
          <a:gradFill>
            <a:gsLst>
              <a:gs pos="0">
                <a:srgbClr val="4D4F53"/>
              </a:gs>
              <a:gs pos="100000">
                <a:schemeClr val="bg1">
                  <a:lumMod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anchor="ctr"/>
          <a:lstStyle/>
          <a:p>
            <a:pPr algn="ctr" defTabSz="966748">
              <a:defRPr/>
            </a:pPr>
            <a:endParaRPr lang="en-US" dirty="0">
              <a:sym typeface="Gill Sans"/>
            </a:endParaRPr>
          </a:p>
        </p:txBody>
      </p:sp>
      <p:sp>
        <p:nvSpPr>
          <p:cNvPr id="13" name="Round Same Side Corner Rectangle 19"/>
          <p:cNvSpPr/>
          <p:nvPr userDrawn="1"/>
        </p:nvSpPr>
        <p:spPr>
          <a:xfrm>
            <a:off x="6333536" y="1601790"/>
            <a:ext cx="5199295" cy="796925"/>
          </a:xfrm>
          <a:prstGeom prst="round2SameRect">
            <a:avLst>
              <a:gd name="adj1" fmla="val 5882"/>
              <a:gd name="adj2" fmla="val 0"/>
            </a:avLst>
          </a:prstGeom>
          <a:gradFill>
            <a:gsLst>
              <a:gs pos="0">
                <a:srgbClr val="4D4F53"/>
              </a:gs>
              <a:gs pos="100000">
                <a:schemeClr val="bg1">
                  <a:lumMod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anchor="ctr"/>
          <a:lstStyle/>
          <a:p>
            <a:pPr algn="ctr" defTabSz="966748">
              <a:defRPr/>
            </a:pPr>
            <a:endParaRPr lang="en-US" dirty="0">
              <a:sym typeface="Gill Sans"/>
            </a:endParaRPr>
          </a:p>
        </p:txBody>
      </p:sp>
      <p:sp>
        <p:nvSpPr>
          <p:cNvPr id="5" name="Round Same Side Corner Rectangle 18"/>
          <p:cNvSpPr/>
          <p:nvPr/>
        </p:nvSpPr>
        <p:spPr>
          <a:xfrm>
            <a:off x="634835" y="1601790"/>
            <a:ext cx="5199296" cy="796925"/>
          </a:xfrm>
          <a:prstGeom prst="round2SameRect">
            <a:avLst>
              <a:gd name="adj1" fmla="val 5882"/>
              <a:gd name="adj2" fmla="val 0"/>
            </a:avLst>
          </a:prstGeom>
          <a:gradFill>
            <a:gsLst>
              <a:gs pos="0">
                <a:srgbClr val="4D4F53"/>
              </a:gs>
              <a:gs pos="100000">
                <a:schemeClr val="bg1">
                  <a:lumMod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anchor="ctr"/>
          <a:lstStyle/>
          <a:p>
            <a:pPr algn="ctr" defTabSz="966748">
              <a:defRPr/>
            </a:pPr>
            <a:endParaRPr lang="en-US" dirty="0">
              <a:sym typeface="Gill Sans"/>
            </a:endParaRPr>
          </a:p>
        </p:txBody>
      </p:sp>
      <p:sp>
        <p:nvSpPr>
          <p:cNvPr id="6" name="Round Same Side Corner Rectangle 19"/>
          <p:cNvSpPr/>
          <p:nvPr/>
        </p:nvSpPr>
        <p:spPr>
          <a:xfrm>
            <a:off x="6333536" y="1601790"/>
            <a:ext cx="5199295" cy="796925"/>
          </a:xfrm>
          <a:prstGeom prst="round2SameRect">
            <a:avLst>
              <a:gd name="adj1" fmla="val 5882"/>
              <a:gd name="adj2" fmla="val 0"/>
            </a:avLst>
          </a:prstGeom>
          <a:gradFill>
            <a:gsLst>
              <a:gs pos="0">
                <a:srgbClr val="4D4F53"/>
              </a:gs>
              <a:gs pos="100000">
                <a:schemeClr val="bg1">
                  <a:lumMod val="50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anchor="ctr"/>
          <a:lstStyle/>
          <a:p>
            <a:pPr algn="ctr" defTabSz="966748">
              <a:defRPr/>
            </a:pPr>
            <a:endParaRPr lang="en-US" dirty="0">
              <a:sym typeface="Gill Sans"/>
            </a:endParaRPr>
          </a:p>
        </p:txBody>
      </p:sp>
      <p:sp>
        <p:nvSpPr>
          <p:cNvPr id="7" name="AutoShape 34"/>
          <p:cNvSpPr>
            <a:spLocks noChangeArrowheads="1"/>
          </p:cNvSpPr>
          <p:nvPr/>
        </p:nvSpPr>
        <p:spPr bwMode="auto">
          <a:xfrm>
            <a:off x="6337768" y="1592263"/>
            <a:ext cx="5203527" cy="4495800"/>
          </a:xfrm>
          <a:prstGeom prst="roundRect">
            <a:avLst>
              <a:gd name="adj" fmla="val 1535"/>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anchor="ctr"/>
          <a:lstStyle/>
          <a:p>
            <a:pPr algn="ctr" defTabSz="966748">
              <a:defRPr/>
            </a:pPr>
            <a:endParaRPr lang="en-US" dirty="0">
              <a:sym typeface="Gill Sans"/>
            </a:endParaRPr>
          </a:p>
        </p:txBody>
      </p:sp>
      <p:sp>
        <p:nvSpPr>
          <p:cNvPr id="11" name="AutoShape 34"/>
          <p:cNvSpPr>
            <a:spLocks noChangeArrowheads="1"/>
          </p:cNvSpPr>
          <p:nvPr/>
        </p:nvSpPr>
        <p:spPr bwMode="auto">
          <a:xfrm>
            <a:off x="639067" y="1592263"/>
            <a:ext cx="5205644" cy="4495800"/>
          </a:xfrm>
          <a:prstGeom prst="roundRect">
            <a:avLst>
              <a:gd name="adj" fmla="val 1535"/>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anchor="ctr"/>
          <a:lstStyle/>
          <a:p>
            <a:pPr algn="ctr" defTabSz="966748">
              <a:defRPr/>
            </a:pPr>
            <a:endParaRPr lang="en-US" dirty="0">
              <a:sym typeface="Gill Sans"/>
            </a:endParaRPr>
          </a:p>
        </p:txBody>
      </p:sp>
      <p:sp>
        <p:nvSpPr>
          <p:cNvPr id="2" name="Title 1"/>
          <p:cNvSpPr>
            <a:spLocks noGrp="1"/>
          </p:cNvSpPr>
          <p:nvPr>
            <p:ph type="title"/>
          </p:nvPr>
        </p:nvSpPr>
        <p:spPr/>
        <p:txBody>
          <a:bodyPr/>
          <a:lstStyle>
            <a:lvl1pPr>
              <a:defRPr b="1"/>
            </a:lvl1pPr>
          </a:lstStyle>
          <a:p>
            <a:r>
              <a:rPr lang="en-US" smtClean="0"/>
              <a:t>Click to edit Master title style</a:t>
            </a:r>
            <a:endParaRPr lang="en-US"/>
          </a:p>
        </p:txBody>
      </p:sp>
      <p:sp>
        <p:nvSpPr>
          <p:cNvPr id="4" name="Content Placeholder 3"/>
          <p:cNvSpPr>
            <a:spLocks noGrp="1"/>
          </p:cNvSpPr>
          <p:nvPr>
            <p:ph sz="half" idx="2" hasCustomPrompt="1"/>
          </p:nvPr>
        </p:nvSpPr>
        <p:spPr>
          <a:xfrm>
            <a:off x="960119" y="1752839"/>
            <a:ext cx="4471417" cy="502920"/>
          </a:xfrm>
          <a:prstGeom prst="rect">
            <a:avLst/>
          </a:prstGeom>
          <a:effectLst/>
        </p:spPr>
        <p:txBody>
          <a:bodyPr/>
          <a:lstStyle>
            <a:lvl1pPr marL="0" indent="0" algn="ctr">
              <a:buClr>
                <a:srgbClr val="0046AD"/>
              </a:buClr>
              <a:buFontTx/>
              <a:buNone/>
              <a:defRPr sz="3200" b="0">
                <a:solidFill>
                  <a:schemeClr val="bg1"/>
                </a:solidFill>
                <a:latin typeface="+mj-lt"/>
              </a:defRPr>
            </a:lvl1pPr>
            <a:lvl2pPr>
              <a:buClr>
                <a:srgbClr val="0046AD"/>
              </a:buClr>
              <a:buFont typeface="Arial" pitchFamily="34" charset="0"/>
              <a:buChar char="•"/>
              <a:defRPr sz="2400"/>
            </a:lvl2pPr>
            <a:lvl3pPr>
              <a:buClr>
                <a:srgbClr val="0046AD"/>
              </a:buClr>
              <a:buFont typeface="Arial" pitchFamily="34" charset="0"/>
              <a:buChar char="•"/>
              <a:defRPr sz="2000"/>
            </a:lvl3pPr>
            <a:lvl4pPr>
              <a:buClr>
                <a:srgbClr val="0046AD"/>
              </a:buClr>
              <a:buFont typeface="Arial" pitchFamily="34" charset="0"/>
              <a:buChar char="•"/>
              <a:defRPr sz="1900"/>
            </a:lvl4pPr>
            <a:lvl5pPr>
              <a:buClr>
                <a:srgbClr val="0046AD"/>
              </a:buClr>
              <a:buFont typeface="Arial" pitchFamily="34" charset="0"/>
              <a:buChar char="•"/>
              <a:defRPr sz="1900"/>
            </a:lvl5pPr>
            <a:lvl6pPr>
              <a:defRPr sz="1900"/>
            </a:lvl6pPr>
            <a:lvl7pPr>
              <a:defRPr sz="1900"/>
            </a:lvl7pPr>
            <a:lvl8pPr>
              <a:defRPr sz="1900"/>
            </a:lvl8pPr>
            <a:lvl9pPr>
              <a:defRPr sz="1900"/>
            </a:lvl9pPr>
          </a:lstStyle>
          <a:p>
            <a:pPr lvl="0"/>
            <a:r>
              <a:rPr lang="en-US" dirty="0" smtClean="0"/>
              <a:t>Click to edit Master styles</a:t>
            </a:r>
          </a:p>
        </p:txBody>
      </p:sp>
      <p:sp>
        <p:nvSpPr>
          <p:cNvPr id="10" name="Content Placeholder 3"/>
          <p:cNvSpPr>
            <a:spLocks noGrp="1"/>
          </p:cNvSpPr>
          <p:nvPr>
            <p:ph sz="half" idx="11" hasCustomPrompt="1"/>
          </p:nvPr>
        </p:nvSpPr>
        <p:spPr>
          <a:xfrm>
            <a:off x="6739127" y="1752839"/>
            <a:ext cx="4471417" cy="502920"/>
          </a:xfrm>
          <a:prstGeom prst="rect">
            <a:avLst/>
          </a:prstGeom>
          <a:effectLst/>
        </p:spPr>
        <p:txBody>
          <a:bodyPr/>
          <a:lstStyle>
            <a:lvl1pPr marL="0" indent="0" algn="ctr">
              <a:buClr>
                <a:srgbClr val="0046AD"/>
              </a:buClr>
              <a:buFontTx/>
              <a:buNone/>
              <a:defRPr lang="en-US" sz="3200" b="0" dirty="0">
                <a:solidFill>
                  <a:schemeClr val="bg1"/>
                </a:solidFill>
                <a:latin typeface="+mj-lt"/>
                <a:ea typeface="+mn-ea"/>
                <a:cs typeface="+mn-cs"/>
              </a:defRPr>
            </a:lvl1pPr>
            <a:lvl2pPr>
              <a:buClr>
                <a:srgbClr val="0046AD"/>
              </a:buClr>
              <a:buFont typeface="Arial" pitchFamily="34" charset="0"/>
              <a:buChar char="•"/>
              <a:defRPr sz="2400"/>
            </a:lvl2pPr>
            <a:lvl3pPr>
              <a:buClr>
                <a:srgbClr val="0046AD"/>
              </a:buClr>
              <a:buFont typeface="Arial" pitchFamily="34" charset="0"/>
              <a:buChar char="•"/>
              <a:defRPr sz="2000"/>
            </a:lvl3pPr>
            <a:lvl4pPr>
              <a:buClr>
                <a:srgbClr val="0046AD"/>
              </a:buClr>
              <a:buFont typeface="Arial" pitchFamily="34" charset="0"/>
              <a:buChar char="•"/>
              <a:defRPr sz="1900"/>
            </a:lvl4pPr>
            <a:lvl5pPr>
              <a:buClr>
                <a:srgbClr val="0046AD"/>
              </a:buClr>
              <a:buFont typeface="Arial" pitchFamily="34" charset="0"/>
              <a:buChar char="•"/>
              <a:defRPr sz="1900"/>
            </a:lvl5pPr>
            <a:lvl6pPr>
              <a:defRPr sz="1900"/>
            </a:lvl6pPr>
            <a:lvl7pPr>
              <a:defRPr sz="1900"/>
            </a:lvl7pPr>
            <a:lvl8pPr>
              <a:defRPr sz="1900"/>
            </a:lvl8pPr>
            <a:lvl9pPr>
              <a:defRPr sz="1900"/>
            </a:lvl9pPr>
          </a:lstStyle>
          <a:p>
            <a:pPr lvl="0"/>
            <a:r>
              <a:rPr lang="en-US" dirty="0" smtClean="0"/>
              <a:t>Click to edit Master styles</a:t>
            </a:r>
          </a:p>
        </p:txBody>
      </p:sp>
      <p:sp>
        <p:nvSpPr>
          <p:cNvPr id="14" name="AutoShape 34"/>
          <p:cNvSpPr>
            <a:spLocks noChangeArrowheads="1"/>
          </p:cNvSpPr>
          <p:nvPr userDrawn="1"/>
        </p:nvSpPr>
        <p:spPr bwMode="auto">
          <a:xfrm>
            <a:off x="6337768" y="1592263"/>
            <a:ext cx="5203527" cy="4495800"/>
          </a:xfrm>
          <a:prstGeom prst="roundRect">
            <a:avLst>
              <a:gd name="adj" fmla="val 1535"/>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anchor="ctr"/>
          <a:lstStyle/>
          <a:p>
            <a:pPr algn="ctr" defTabSz="966748">
              <a:defRPr/>
            </a:pPr>
            <a:endParaRPr lang="en-US" dirty="0">
              <a:sym typeface="Gill Sans"/>
            </a:endParaRPr>
          </a:p>
        </p:txBody>
      </p:sp>
      <p:sp>
        <p:nvSpPr>
          <p:cNvPr id="17" name="AutoShape 34"/>
          <p:cNvSpPr>
            <a:spLocks noChangeArrowheads="1"/>
          </p:cNvSpPr>
          <p:nvPr userDrawn="1"/>
        </p:nvSpPr>
        <p:spPr bwMode="auto">
          <a:xfrm>
            <a:off x="639067" y="1592263"/>
            <a:ext cx="5205644" cy="4495800"/>
          </a:xfrm>
          <a:prstGeom prst="roundRect">
            <a:avLst>
              <a:gd name="adj" fmla="val 1535"/>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anchor="ctr"/>
          <a:lstStyle/>
          <a:p>
            <a:pPr algn="ctr" defTabSz="966748">
              <a:defRPr/>
            </a:pPr>
            <a:endParaRPr lang="en-US" dirty="0">
              <a:sym typeface="Gill Sans"/>
            </a:endParaRPr>
          </a:p>
        </p:txBody>
      </p:sp>
      <p:sp>
        <p:nvSpPr>
          <p:cNvPr id="29" name="Footer Placeholder 6"/>
          <p:cNvSpPr>
            <a:spLocks noGrp="1"/>
          </p:cNvSpPr>
          <p:nvPr>
            <p:ph type="ftr" sz="quarter" idx="3"/>
          </p:nvPr>
        </p:nvSpPr>
        <p:spPr>
          <a:xfrm>
            <a:off x="4164013" y="6356351"/>
            <a:ext cx="3860800" cy="365125"/>
          </a:xfrm>
          <a:prstGeom prst="rect">
            <a:avLst/>
          </a:prstGeom>
        </p:spPr>
        <p:txBody>
          <a:bodyPr vert="horz" lIns="91436" tIns="45719" rIns="91436" bIns="45719" rtlCol="0" anchor="ctr"/>
          <a:lstStyle>
            <a:lvl1pPr algn="ctr">
              <a:defRPr sz="1100">
                <a:solidFill>
                  <a:schemeClr val="tx1">
                    <a:tint val="75000"/>
                  </a:schemeClr>
                </a:solidFill>
                <a:latin typeface="+mj-lt"/>
              </a:defRPr>
            </a:lvl1pPr>
          </a:lstStyle>
          <a:p>
            <a:r>
              <a:rPr lang="en-US" smtClean="0"/>
              <a:t>Citrix Confidential - Do Not Distribute</a:t>
            </a:r>
            <a:endParaRPr lang="en-US"/>
          </a:p>
        </p:txBody>
      </p:sp>
      <p:sp>
        <p:nvSpPr>
          <p:cNvPr id="32" name="Content Placeholder 3"/>
          <p:cNvSpPr>
            <a:spLocks noGrp="1"/>
          </p:cNvSpPr>
          <p:nvPr>
            <p:ph sz="half" idx="12" hasCustomPrompt="1"/>
          </p:nvPr>
        </p:nvSpPr>
        <p:spPr>
          <a:xfrm>
            <a:off x="1015701" y="2669032"/>
            <a:ext cx="4471417" cy="502920"/>
          </a:xfrm>
          <a:prstGeom prst="rect">
            <a:avLst/>
          </a:prstGeom>
          <a:effectLst/>
        </p:spPr>
        <p:txBody>
          <a:bodyPr/>
          <a:lstStyle>
            <a:lvl1pPr marL="0" indent="0" algn="l">
              <a:buClr>
                <a:srgbClr val="4D4F53"/>
              </a:buClr>
              <a:buFont typeface="Arial" pitchFamily="34" charset="0"/>
              <a:buChar char="•"/>
              <a:defRPr sz="2800" b="0" baseline="0">
                <a:solidFill>
                  <a:schemeClr val="tx1"/>
                </a:solidFill>
                <a:latin typeface="+mj-lt"/>
              </a:defRPr>
            </a:lvl1pPr>
            <a:lvl2pPr>
              <a:buClr>
                <a:srgbClr val="0046AD"/>
              </a:buClr>
              <a:buFont typeface="Arial" pitchFamily="34" charset="0"/>
              <a:buChar char="•"/>
              <a:defRPr sz="2400"/>
            </a:lvl2pPr>
            <a:lvl3pPr>
              <a:buClr>
                <a:srgbClr val="0046AD"/>
              </a:buClr>
              <a:buFont typeface="Arial" pitchFamily="34" charset="0"/>
              <a:buChar char="•"/>
              <a:defRPr sz="2000"/>
            </a:lvl3pPr>
            <a:lvl4pPr>
              <a:buClr>
                <a:srgbClr val="0046AD"/>
              </a:buClr>
              <a:buFont typeface="Arial" pitchFamily="34" charset="0"/>
              <a:buChar char="•"/>
              <a:defRPr sz="1900"/>
            </a:lvl4pPr>
            <a:lvl5pPr>
              <a:buClr>
                <a:srgbClr val="0046AD"/>
              </a:buClr>
              <a:buFont typeface="Arial" pitchFamily="34" charset="0"/>
              <a:buChar char="•"/>
              <a:defRPr sz="1900"/>
            </a:lvl5pPr>
            <a:lvl6pPr>
              <a:defRPr sz="1900"/>
            </a:lvl6pPr>
            <a:lvl7pPr>
              <a:defRPr sz="1900"/>
            </a:lvl7pPr>
            <a:lvl8pPr>
              <a:defRPr sz="1900"/>
            </a:lvl8pPr>
            <a:lvl9pPr>
              <a:defRPr sz="1900"/>
            </a:lvl9pPr>
          </a:lstStyle>
          <a:p>
            <a:pPr lvl="0"/>
            <a:r>
              <a:rPr lang="en-US" dirty="0" smtClean="0"/>
              <a:t> Click to edit Master styles</a:t>
            </a:r>
          </a:p>
          <a:p>
            <a:pPr lvl="0"/>
            <a:r>
              <a:rPr lang="en-US" dirty="0" smtClean="0"/>
              <a:t> Click to edit Master styles</a:t>
            </a:r>
          </a:p>
          <a:p>
            <a:pPr lvl="0"/>
            <a:r>
              <a:rPr lang="en-US" dirty="0" smtClean="0"/>
              <a:t> Click to edit Master styles</a:t>
            </a:r>
          </a:p>
        </p:txBody>
      </p:sp>
      <p:sp>
        <p:nvSpPr>
          <p:cNvPr id="33" name="Content Placeholder 3"/>
          <p:cNvSpPr>
            <a:spLocks noGrp="1"/>
          </p:cNvSpPr>
          <p:nvPr>
            <p:ph sz="half" idx="13" hasCustomPrompt="1"/>
          </p:nvPr>
        </p:nvSpPr>
        <p:spPr>
          <a:xfrm>
            <a:off x="6654505" y="2660063"/>
            <a:ext cx="4471417" cy="502920"/>
          </a:xfrm>
          <a:prstGeom prst="rect">
            <a:avLst/>
          </a:prstGeom>
          <a:effectLst/>
        </p:spPr>
        <p:txBody>
          <a:bodyPr/>
          <a:lstStyle>
            <a:lvl1pPr marL="0" indent="0" algn="l">
              <a:buClr>
                <a:srgbClr val="4D4F53"/>
              </a:buClr>
              <a:buFont typeface="Arial" pitchFamily="34" charset="0"/>
              <a:buChar char="•"/>
              <a:defRPr sz="2800" b="0" baseline="0">
                <a:solidFill>
                  <a:schemeClr val="tx1"/>
                </a:solidFill>
                <a:latin typeface="+mj-lt"/>
              </a:defRPr>
            </a:lvl1pPr>
            <a:lvl2pPr>
              <a:buClr>
                <a:srgbClr val="0046AD"/>
              </a:buClr>
              <a:buFont typeface="Arial" pitchFamily="34" charset="0"/>
              <a:buChar char="•"/>
              <a:defRPr sz="2400"/>
            </a:lvl2pPr>
            <a:lvl3pPr>
              <a:buClr>
                <a:srgbClr val="0046AD"/>
              </a:buClr>
              <a:buFont typeface="Arial" pitchFamily="34" charset="0"/>
              <a:buChar char="•"/>
              <a:defRPr sz="2000"/>
            </a:lvl3pPr>
            <a:lvl4pPr>
              <a:buClr>
                <a:srgbClr val="0046AD"/>
              </a:buClr>
              <a:buFont typeface="Arial" pitchFamily="34" charset="0"/>
              <a:buChar char="•"/>
              <a:defRPr sz="1900"/>
            </a:lvl4pPr>
            <a:lvl5pPr>
              <a:buClr>
                <a:srgbClr val="0046AD"/>
              </a:buClr>
              <a:buFont typeface="Arial" pitchFamily="34" charset="0"/>
              <a:buChar char="•"/>
              <a:defRPr sz="1900"/>
            </a:lvl5pPr>
            <a:lvl6pPr>
              <a:defRPr sz="1900"/>
            </a:lvl6pPr>
            <a:lvl7pPr>
              <a:defRPr sz="1900"/>
            </a:lvl7pPr>
            <a:lvl8pPr>
              <a:defRPr sz="1900"/>
            </a:lvl8pPr>
            <a:lvl9pPr>
              <a:defRPr sz="1900"/>
            </a:lvl9pPr>
          </a:lstStyle>
          <a:p>
            <a:pPr lvl="0"/>
            <a:r>
              <a:rPr lang="en-US" dirty="0" smtClean="0"/>
              <a:t> Click to edit Master styles</a:t>
            </a:r>
          </a:p>
          <a:p>
            <a:pPr lvl="0"/>
            <a:r>
              <a:rPr lang="en-US" dirty="0" smtClean="0"/>
              <a:t> Click to edit Master styles</a:t>
            </a:r>
          </a:p>
          <a:p>
            <a:pPr lvl="0"/>
            <a:r>
              <a:rPr lang="en-US" dirty="0" smtClean="0"/>
              <a:t> Click to edit Master styles</a:t>
            </a:r>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Users-Datacenter (big)">
    <p:spTree>
      <p:nvGrpSpPr>
        <p:cNvPr id="1" name=""/>
        <p:cNvGrpSpPr/>
        <p:nvPr/>
      </p:nvGrpSpPr>
      <p:grpSpPr>
        <a:xfrm>
          <a:off x="0" y="0"/>
          <a:ext cx="0" cy="0"/>
          <a:chOff x="0" y="0"/>
          <a:chExt cx="0" cy="0"/>
        </a:xfrm>
      </p:grpSpPr>
      <p:sp>
        <p:nvSpPr>
          <p:cNvPr id="3" name="Footer Placeholder 6"/>
          <p:cNvSpPr>
            <a:spLocks noGrp="1"/>
          </p:cNvSpPr>
          <p:nvPr>
            <p:ph type="ftr" sz="quarter" idx="3"/>
          </p:nvPr>
        </p:nvSpPr>
        <p:spPr>
          <a:xfrm>
            <a:off x="4164013" y="6356351"/>
            <a:ext cx="3860800" cy="365125"/>
          </a:xfrm>
          <a:prstGeom prst="rect">
            <a:avLst/>
          </a:prstGeom>
        </p:spPr>
        <p:txBody>
          <a:bodyPr vert="horz" lIns="91436" tIns="45719" rIns="91436" bIns="45719" rtlCol="0" anchor="ctr"/>
          <a:lstStyle>
            <a:lvl1pPr algn="ctr">
              <a:defRPr sz="1100">
                <a:solidFill>
                  <a:schemeClr val="tx1">
                    <a:tint val="75000"/>
                  </a:schemeClr>
                </a:solidFill>
                <a:latin typeface="+mj-lt"/>
              </a:defRPr>
            </a:lvl1pPr>
          </a:lstStyle>
          <a:p>
            <a:r>
              <a:rPr lang="en-US" smtClean="0"/>
              <a:t>Citrix Confidential - Do Not Distribute</a:t>
            </a:r>
            <a:endParaRPr lang="en-US" dirty="0"/>
          </a:p>
        </p:txBody>
      </p:sp>
      <p:pic>
        <p:nvPicPr>
          <p:cNvPr id="19" name="Picture 18" descr="apps.png"/>
          <p:cNvPicPr>
            <a:picLocks noChangeAspect="1"/>
          </p:cNvPicPr>
          <p:nvPr userDrawn="1"/>
        </p:nvPicPr>
        <p:blipFill>
          <a:blip r:embed="rId2" cstate="print"/>
          <a:srcRect l="330"/>
          <a:stretch>
            <a:fillRect/>
          </a:stretch>
        </p:blipFill>
        <p:spPr>
          <a:xfrm>
            <a:off x="9748980" y="1887062"/>
            <a:ext cx="2439846" cy="2981325"/>
          </a:xfrm>
          <a:prstGeom prst="rect">
            <a:avLst/>
          </a:prstGeom>
          <a:effectLst>
            <a:outerShdw blurRad="101600" sx="104000" sy="104000" algn="ctr" rotWithShape="0">
              <a:prstClr val="black">
                <a:alpha val="40000"/>
              </a:prstClr>
            </a:outerShdw>
          </a:effectLst>
        </p:spPr>
      </p:pic>
      <p:pic>
        <p:nvPicPr>
          <p:cNvPr id="20" name="Picture 19" descr="user.png"/>
          <p:cNvPicPr>
            <a:picLocks noChangeAspect="1"/>
          </p:cNvPicPr>
          <p:nvPr userDrawn="1"/>
        </p:nvPicPr>
        <p:blipFill>
          <a:blip r:embed="rId3" cstate="print"/>
          <a:stretch>
            <a:fillRect/>
          </a:stretch>
        </p:blipFill>
        <p:spPr>
          <a:xfrm>
            <a:off x="0" y="1887062"/>
            <a:ext cx="2352675" cy="2981325"/>
          </a:xfrm>
          <a:prstGeom prst="rect">
            <a:avLst/>
          </a:prstGeom>
          <a:effectLst>
            <a:outerShdw blurRad="101600" sx="104000" sy="104000" algn="ctr" rotWithShape="0">
              <a:prstClr val="black">
                <a:alpha val="40000"/>
              </a:prstClr>
            </a:outerShdw>
          </a:effectLst>
        </p:spPr>
      </p:pic>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grpSp>
        <p:nvGrpSpPr>
          <p:cNvPr id="3" name="Group 68"/>
          <p:cNvGrpSpPr>
            <a:grpSpLocks noChangeAspect="1"/>
          </p:cNvGrpSpPr>
          <p:nvPr userDrawn="1"/>
        </p:nvGrpSpPr>
        <p:grpSpPr>
          <a:xfrm>
            <a:off x="5107931" y="3153432"/>
            <a:ext cx="1371600" cy="543003"/>
            <a:chOff x="727075" y="755650"/>
            <a:chExt cx="1776413" cy="703263"/>
          </a:xfrm>
          <a:solidFill>
            <a:srgbClr val="4D4F53"/>
          </a:solidFill>
        </p:grpSpPr>
        <p:sp>
          <p:nvSpPr>
            <p:cNvPr id="4" name="Freeform 57"/>
            <p:cNvSpPr>
              <a:spLocks noEditPoints="1"/>
            </p:cNvSpPr>
            <p:nvPr/>
          </p:nvSpPr>
          <p:spPr bwMode="auto">
            <a:xfrm>
              <a:off x="2416175" y="925513"/>
              <a:ext cx="87313" cy="88900"/>
            </a:xfrm>
            <a:custGeom>
              <a:avLst/>
              <a:gdLst/>
              <a:ahLst/>
              <a:cxnLst>
                <a:cxn ang="0">
                  <a:pos x="17" y="0"/>
                </a:cxn>
                <a:cxn ang="0">
                  <a:pos x="0" y="16"/>
                </a:cxn>
                <a:cxn ang="0">
                  <a:pos x="17" y="33"/>
                </a:cxn>
                <a:cxn ang="0">
                  <a:pos x="33" y="16"/>
                </a:cxn>
                <a:cxn ang="0">
                  <a:pos x="33" y="16"/>
                </a:cxn>
                <a:cxn ang="0">
                  <a:pos x="17" y="0"/>
                </a:cxn>
                <a:cxn ang="0">
                  <a:pos x="17" y="31"/>
                </a:cxn>
                <a:cxn ang="0">
                  <a:pos x="2" y="16"/>
                </a:cxn>
                <a:cxn ang="0">
                  <a:pos x="17" y="2"/>
                </a:cxn>
                <a:cxn ang="0">
                  <a:pos x="31" y="16"/>
                </a:cxn>
                <a:cxn ang="0">
                  <a:pos x="17" y="31"/>
                </a:cxn>
              </a:cxnLst>
              <a:rect l="0" t="0" r="r" b="b"/>
              <a:pathLst>
                <a:path w="33" h="33">
                  <a:moveTo>
                    <a:pt x="17" y="0"/>
                  </a:moveTo>
                  <a:cubicBezTo>
                    <a:pt x="8" y="0"/>
                    <a:pt x="0" y="7"/>
                    <a:pt x="0" y="16"/>
                  </a:cubicBezTo>
                  <a:cubicBezTo>
                    <a:pt x="0" y="25"/>
                    <a:pt x="8" y="33"/>
                    <a:pt x="17" y="33"/>
                  </a:cubicBezTo>
                  <a:cubicBezTo>
                    <a:pt x="26" y="33"/>
                    <a:pt x="33" y="25"/>
                    <a:pt x="33" y="16"/>
                  </a:cubicBezTo>
                  <a:cubicBezTo>
                    <a:pt x="33" y="16"/>
                    <a:pt x="33" y="16"/>
                    <a:pt x="33" y="16"/>
                  </a:cubicBezTo>
                  <a:cubicBezTo>
                    <a:pt x="33" y="7"/>
                    <a:pt x="26" y="0"/>
                    <a:pt x="17" y="0"/>
                  </a:cubicBezTo>
                  <a:close/>
                  <a:moveTo>
                    <a:pt x="17" y="31"/>
                  </a:moveTo>
                  <a:cubicBezTo>
                    <a:pt x="9" y="31"/>
                    <a:pt x="2" y="24"/>
                    <a:pt x="2" y="16"/>
                  </a:cubicBezTo>
                  <a:cubicBezTo>
                    <a:pt x="2" y="8"/>
                    <a:pt x="9" y="2"/>
                    <a:pt x="17" y="2"/>
                  </a:cubicBezTo>
                  <a:cubicBezTo>
                    <a:pt x="25" y="2"/>
                    <a:pt x="31" y="8"/>
                    <a:pt x="31" y="16"/>
                  </a:cubicBezTo>
                  <a:cubicBezTo>
                    <a:pt x="31" y="24"/>
                    <a:pt x="25" y="31"/>
                    <a:pt x="17" y="31"/>
                  </a:cubicBezTo>
                  <a:close/>
                </a:path>
              </a:pathLst>
            </a:custGeom>
            <a:grpFill/>
            <a:ln w="9525">
              <a:noFill/>
              <a:round/>
              <a:headEnd/>
              <a:tailEnd/>
            </a:ln>
          </p:spPr>
          <p:txBody>
            <a:bodyPr/>
            <a:lstStyle/>
            <a:p>
              <a:pPr>
                <a:defRPr/>
              </a:pPr>
              <a:endParaRPr lang="en-US"/>
            </a:p>
          </p:txBody>
        </p:sp>
        <p:sp>
          <p:nvSpPr>
            <p:cNvPr id="5" name="Freeform 58"/>
            <p:cNvSpPr>
              <a:spLocks noEditPoints="1"/>
            </p:cNvSpPr>
            <p:nvPr/>
          </p:nvSpPr>
          <p:spPr bwMode="auto">
            <a:xfrm>
              <a:off x="2443163" y="944563"/>
              <a:ext cx="36513" cy="47625"/>
            </a:xfrm>
            <a:custGeom>
              <a:avLst/>
              <a:gdLst/>
              <a:ahLst/>
              <a:cxnLst>
                <a:cxn ang="0">
                  <a:pos x="14" y="5"/>
                </a:cxn>
                <a:cxn ang="0">
                  <a:pos x="6" y="0"/>
                </a:cxn>
                <a:cxn ang="0">
                  <a:pos x="0" y="0"/>
                </a:cxn>
                <a:cxn ang="0">
                  <a:pos x="0" y="18"/>
                </a:cxn>
                <a:cxn ang="0">
                  <a:pos x="3" y="18"/>
                </a:cxn>
                <a:cxn ang="0">
                  <a:pos x="3" y="11"/>
                </a:cxn>
                <a:cxn ang="0">
                  <a:pos x="6" y="11"/>
                </a:cxn>
                <a:cxn ang="0">
                  <a:pos x="11" y="16"/>
                </a:cxn>
                <a:cxn ang="0">
                  <a:pos x="11" y="18"/>
                </a:cxn>
                <a:cxn ang="0">
                  <a:pos x="14" y="18"/>
                </a:cxn>
                <a:cxn ang="0">
                  <a:pos x="14" y="15"/>
                </a:cxn>
                <a:cxn ang="0">
                  <a:pos x="10" y="10"/>
                </a:cxn>
                <a:cxn ang="0">
                  <a:pos x="14" y="5"/>
                </a:cxn>
                <a:cxn ang="0">
                  <a:pos x="6" y="9"/>
                </a:cxn>
                <a:cxn ang="0">
                  <a:pos x="3" y="9"/>
                </a:cxn>
                <a:cxn ang="0">
                  <a:pos x="3" y="2"/>
                </a:cxn>
                <a:cxn ang="0">
                  <a:pos x="6" y="2"/>
                </a:cxn>
                <a:cxn ang="0">
                  <a:pos x="11" y="5"/>
                </a:cxn>
                <a:cxn ang="0">
                  <a:pos x="6" y="9"/>
                </a:cxn>
              </a:cxnLst>
              <a:rect l="0" t="0" r="r" b="b"/>
              <a:pathLst>
                <a:path w="14" h="18">
                  <a:moveTo>
                    <a:pt x="14" y="5"/>
                  </a:moveTo>
                  <a:cubicBezTo>
                    <a:pt x="14" y="1"/>
                    <a:pt x="10" y="0"/>
                    <a:pt x="6" y="0"/>
                  </a:cubicBezTo>
                  <a:cubicBezTo>
                    <a:pt x="0" y="0"/>
                    <a:pt x="0" y="0"/>
                    <a:pt x="0" y="0"/>
                  </a:cubicBezTo>
                  <a:cubicBezTo>
                    <a:pt x="0" y="18"/>
                    <a:pt x="0" y="18"/>
                    <a:pt x="0" y="18"/>
                  </a:cubicBezTo>
                  <a:cubicBezTo>
                    <a:pt x="3" y="18"/>
                    <a:pt x="3" y="18"/>
                    <a:pt x="3" y="18"/>
                  </a:cubicBezTo>
                  <a:cubicBezTo>
                    <a:pt x="3" y="11"/>
                    <a:pt x="3" y="11"/>
                    <a:pt x="3" y="11"/>
                  </a:cubicBezTo>
                  <a:cubicBezTo>
                    <a:pt x="6" y="11"/>
                    <a:pt x="6" y="11"/>
                    <a:pt x="6" y="11"/>
                  </a:cubicBezTo>
                  <a:cubicBezTo>
                    <a:pt x="10" y="11"/>
                    <a:pt x="11" y="12"/>
                    <a:pt x="11" y="16"/>
                  </a:cubicBezTo>
                  <a:cubicBezTo>
                    <a:pt x="11" y="17"/>
                    <a:pt x="11" y="18"/>
                    <a:pt x="11" y="18"/>
                  </a:cubicBezTo>
                  <a:cubicBezTo>
                    <a:pt x="14" y="18"/>
                    <a:pt x="14" y="18"/>
                    <a:pt x="14" y="18"/>
                  </a:cubicBezTo>
                  <a:cubicBezTo>
                    <a:pt x="14" y="18"/>
                    <a:pt x="14" y="17"/>
                    <a:pt x="14" y="15"/>
                  </a:cubicBezTo>
                  <a:cubicBezTo>
                    <a:pt x="14" y="12"/>
                    <a:pt x="12" y="10"/>
                    <a:pt x="10" y="10"/>
                  </a:cubicBezTo>
                  <a:cubicBezTo>
                    <a:pt x="12" y="9"/>
                    <a:pt x="14" y="8"/>
                    <a:pt x="14" y="5"/>
                  </a:cubicBezTo>
                  <a:close/>
                  <a:moveTo>
                    <a:pt x="6" y="9"/>
                  </a:moveTo>
                  <a:cubicBezTo>
                    <a:pt x="3" y="9"/>
                    <a:pt x="3" y="9"/>
                    <a:pt x="3" y="9"/>
                  </a:cubicBezTo>
                  <a:cubicBezTo>
                    <a:pt x="3" y="2"/>
                    <a:pt x="3" y="2"/>
                    <a:pt x="3" y="2"/>
                  </a:cubicBezTo>
                  <a:cubicBezTo>
                    <a:pt x="6" y="2"/>
                    <a:pt x="6" y="2"/>
                    <a:pt x="6" y="2"/>
                  </a:cubicBezTo>
                  <a:cubicBezTo>
                    <a:pt x="9" y="2"/>
                    <a:pt x="11" y="3"/>
                    <a:pt x="11" y="5"/>
                  </a:cubicBezTo>
                  <a:cubicBezTo>
                    <a:pt x="11" y="8"/>
                    <a:pt x="9" y="9"/>
                    <a:pt x="6" y="9"/>
                  </a:cubicBezTo>
                  <a:close/>
                </a:path>
              </a:pathLst>
            </a:custGeom>
            <a:grpFill/>
            <a:ln w="9525">
              <a:noFill/>
              <a:round/>
              <a:headEnd/>
              <a:tailEnd/>
            </a:ln>
          </p:spPr>
          <p:txBody>
            <a:bodyPr/>
            <a:lstStyle/>
            <a:p>
              <a:pPr>
                <a:defRPr/>
              </a:pPr>
              <a:endParaRPr lang="en-US"/>
            </a:p>
          </p:txBody>
        </p:sp>
        <p:sp>
          <p:nvSpPr>
            <p:cNvPr id="6" name="Freeform 59"/>
            <p:cNvSpPr>
              <a:spLocks/>
            </p:cNvSpPr>
            <p:nvPr/>
          </p:nvSpPr>
          <p:spPr bwMode="auto">
            <a:xfrm>
              <a:off x="1227138" y="925513"/>
              <a:ext cx="276225" cy="366713"/>
            </a:xfrm>
            <a:custGeom>
              <a:avLst/>
              <a:gdLst/>
              <a:ahLst/>
              <a:cxnLst>
                <a:cxn ang="0">
                  <a:pos x="52" y="231"/>
                </a:cxn>
                <a:cxn ang="0">
                  <a:pos x="121" y="231"/>
                </a:cxn>
                <a:cxn ang="0">
                  <a:pos x="121" y="61"/>
                </a:cxn>
                <a:cxn ang="0">
                  <a:pos x="174" y="61"/>
                </a:cxn>
                <a:cxn ang="0">
                  <a:pos x="174" y="0"/>
                </a:cxn>
                <a:cxn ang="0">
                  <a:pos x="0" y="0"/>
                </a:cxn>
                <a:cxn ang="0">
                  <a:pos x="0" y="61"/>
                </a:cxn>
                <a:cxn ang="0">
                  <a:pos x="52" y="61"/>
                </a:cxn>
                <a:cxn ang="0">
                  <a:pos x="52" y="231"/>
                </a:cxn>
              </a:cxnLst>
              <a:rect l="0" t="0" r="r" b="b"/>
              <a:pathLst>
                <a:path w="174" h="231">
                  <a:moveTo>
                    <a:pt x="52" y="231"/>
                  </a:moveTo>
                  <a:lnTo>
                    <a:pt x="121" y="231"/>
                  </a:lnTo>
                  <a:lnTo>
                    <a:pt x="121" y="61"/>
                  </a:lnTo>
                  <a:lnTo>
                    <a:pt x="174" y="61"/>
                  </a:lnTo>
                  <a:lnTo>
                    <a:pt x="174" y="0"/>
                  </a:lnTo>
                  <a:lnTo>
                    <a:pt x="0" y="0"/>
                  </a:lnTo>
                  <a:lnTo>
                    <a:pt x="0" y="61"/>
                  </a:lnTo>
                  <a:lnTo>
                    <a:pt x="52" y="61"/>
                  </a:lnTo>
                  <a:lnTo>
                    <a:pt x="52" y="231"/>
                  </a:lnTo>
                  <a:close/>
                </a:path>
              </a:pathLst>
            </a:custGeom>
            <a:grpFill/>
            <a:ln w="9525">
              <a:noFill/>
              <a:round/>
              <a:headEnd/>
              <a:tailEnd/>
            </a:ln>
          </p:spPr>
          <p:txBody>
            <a:bodyPr/>
            <a:lstStyle/>
            <a:p>
              <a:pPr>
                <a:defRPr/>
              </a:pPr>
              <a:endParaRPr lang="en-US"/>
            </a:p>
          </p:txBody>
        </p:sp>
        <p:sp>
          <p:nvSpPr>
            <p:cNvPr id="7" name="Rectangle 60"/>
            <p:cNvSpPr>
              <a:spLocks noChangeArrowheads="1"/>
            </p:cNvSpPr>
            <p:nvPr/>
          </p:nvSpPr>
          <p:spPr bwMode="auto">
            <a:xfrm>
              <a:off x="1876425" y="925513"/>
              <a:ext cx="107950" cy="366713"/>
            </a:xfrm>
            <a:prstGeom prst="rect">
              <a:avLst/>
            </a:prstGeom>
            <a:grpFill/>
            <a:ln w="9525">
              <a:noFill/>
              <a:miter lim="800000"/>
              <a:headEnd/>
              <a:tailEnd/>
            </a:ln>
          </p:spPr>
          <p:txBody>
            <a:bodyPr/>
            <a:lstStyle/>
            <a:p>
              <a:pPr>
                <a:defRPr/>
              </a:pPr>
              <a:endParaRPr lang="en-US"/>
            </a:p>
          </p:txBody>
        </p:sp>
        <p:sp>
          <p:nvSpPr>
            <p:cNvPr id="8" name="Freeform 61"/>
            <p:cNvSpPr>
              <a:spLocks/>
            </p:cNvSpPr>
            <p:nvPr/>
          </p:nvSpPr>
          <p:spPr bwMode="auto">
            <a:xfrm>
              <a:off x="2001838" y="925513"/>
              <a:ext cx="401638" cy="366713"/>
            </a:xfrm>
            <a:custGeom>
              <a:avLst/>
              <a:gdLst/>
              <a:ahLst/>
              <a:cxnLst>
                <a:cxn ang="0">
                  <a:pos x="83" y="231"/>
                </a:cxn>
                <a:cxn ang="0">
                  <a:pos x="132" y="164"/>
                </a:cxn>
                <a:cxn ang="0">
                  <a:pos x="170" y="231"/>
                </a:cxn>
                <a:cxn ang="0">
                  <a:pos x="253" y="231"/>
                </a:cxn>
                <a:cxn ang="0">
                  <a:pos x="172" y="106"/>
                </a:cxn>
                <a:cxn ang="0">
                  <a:pos x="249" y="0"/>
                </a:cxn>
                <a:cxn ang="0">
                  <a:pos x="164" y="0"/>
                </a:cxn>
                <a:cxn ang="0">
                  <a:pos x="132" y="49"/>
                </a:cxn>
                <a:cxn ang="0">
                  <a:pos x="105" y="0"/>
                </a:cxn>
                <a:cxn ang="0">
                  <a:pos x="21" y="0"/>
                </a:cxn>
                <a:cxn ang="0">
                  <a:pos x="92" y="106"/>
                </a:cxn>
                <a:cxn ang="0">
                  <a:pos x="0" y="231"/>
                </a:cxn>
                <a:cxn ang="0">
                  <a:pos x="83" y="231"/>
                </a:cxn>
              </a:cxnLst>
              <a:rect l="0" t="0" r="r" b="b"/>
              <a:pathLst>
                <a:path w="253" h="231">
                  <a:moveTo>
                    <a:pt x="83" y="231"/>
                  </a:moveTo>
                  <a:lnTo>
                    <a:pt x="132" y="164"/>
                  </a:lnTo>
                  <a:lnTo>
                    <a:pt x="170" y="231"/>
                  </a:lnTo>
                  <a:lnTo>
                    <a:pt x="253" y="231"/>
                  </a:lnTo>
                  <a:lnTo>
                    <a:pt x="172" y="106"/>
                  </a:lnTo>
                  <a:lnTo>
                    <a:pt x="249" y="0"/>
                  </a:lnTo>
                  <a:lnTo>
                    <a:pt x="164" y="0"/>
                  </a:lnTo>
                  <a:lnTo>
                    <a:pt x="132" y="49"/>
                  </a:lnTo>
                  <a:lnTo>
                    <a:pt x="105" y="0"/>
                  </a:lnTo>
                  <a:lnTo>
                    <a:pt x="21" y="0"/>
                  </a:lnTo>
                  <a:lnTo>
                    <a:pt x="92" y="106"/>
                  </a:lnTo>
                  <a:lnTo>
                    <a:pt x="0" y="231"/>
                  </a:lnTo>
                  <a:lnTo>
                    <a:pt x="83" y="231"/>
                  </a:lnTo>
                  <a:close/>
                </a:path>
              </a:pathLst>
            </a:custGeom>
            <a:grpFill/>
            <a:ln w="9525">
              <a:noFill/>
              <a:round/>
              <a:headEnd/>
              <a:tailEnd/>
            </a:ln>
          </p:spPr>
          <p:txBody>
            <a:bodyPr/>
            <a:lstStyle/>
            <a:p>
              <a:pPr>
                <a:defRPr/>
              </a:pPr>
              <a:endParaRPr lang="en-US"/>
            </a:p>
          </p:txBody>
        </p:sp>
        <p:sp>
          <p:nvSpPr>
            <p:cNvPr id="9" name="Rectangle 62"/>
            <p:cNvSpPr>
              <a:spLocks noChangeArrowheads="1"/>
            </p:cNvSpPr>
            <p:nvPr/>
          </p:nvSpPr>
          <p:spPr bwMode="auto">
            <a:xfrm>
              <a:off x="1089025" y="925513"/>
              <a:ext cx="109538" cy="366713"/>
            </a:xfrm>
            <a:prstGeom prst="rect">
              <a:avLst/>
            </a:prstGeom>
            <a:grpFill/>
            <a:ln w="9525">
              <a:noFill/>
              <a:miter lim="800000"/>
              <a:headEnd/>
              <a:tailEnd/>
            </a:ln>
          </p:spPr>
          <p:txBody>
            <a:bodyPr/>
            <a:lstStyle/>
            <a:p>
              <a:pPr>
                <a:defRPr/>
              </a:pPr>
              <a:endParaRPr lang="en-US"/>
            </a:p>
          </p:txBody>
        </p:sp>
        <p:sp>
          <p:nvSpPr>
            <p:cNvPr id="10" name="Freeform 63"/>
            <p:cNvSpPr>
              <a:spLocks/>
            </p:cNvSpPr>
            <p:nvPr/>
          </p:nvSpPr>
          <p:spPr bwMode="auto">
            <a:xfrm>
              <a:off x="727075" y="917575"/>
              <a:ext cx="327025" cy="382588"/>
            </a:xfrm>
            <a:custGeom>
              <a:avLst/>
              <a:gdLst/>
              <a:ahLst/>
              <a:cxnLst>
                <a:cxn ang="0">
                  <a:pos x="72" y="143"/>
                </a:cxn>
                <a:cxn ang="0">
                  <a:pos x="123" y="121"/>
                </a:cxn>
                <a:cxn ang="0">
                  <a:pos x="102" y="86"/>
                </a:cxn>
                <a:cxn ang="0">
                  <a:pos x="72" y="103"/>
                </a:cxn>
                <a:cxn ang="0">
                  <a:pos x="42" y="71"/>
                </a:cxn>
                <a:cxn ang="0">
                  <a:pos x="72" y="40"/>
                </a:cxn>
                <a:cxn ang="0">
                  <a:pos x="102" y="57"/>
                </a:cxn>
                <a:cxn ang="0">
                  <a:pos x="123" y="22"/>
                </a:cxn>
                <a:cxn ang="0">
                  <a:pos x="72" y="0"/>
                </a:cxn>
                <a:cxn ang="0">
                  <a:pos x="0" y="71"/>
                </a:cxn>
                <a:cxn ang="0">
                  <a:pos x="0" y="72"/>
                </a:cxn>
                <a:cxn ang="0">
                  <a:pos x="72" y="143"/>
                </a:cxn>
              </a:cxnLst>
              <a:rect l="0" t="0" r="r" b="b"/>
              <a:pathLst>
                <a:path w="123" h="143">
                  <a:moveTo>
                    <a:pt x="72" y="143"/>
                  </a:moveTo>
                  <a:cubicBezTo>
                    <a:pt x="92" y="143"/>
                    <a:pt x="110" y="135"/>
                    <a:pt x="123" y="121"/>
                  </a:cubicBezTo>
                  <a:cubicBezTo>
                    <a:pt x="102" y="86"/>
                    <a:pt x="102" y="86"/>
                    <a:pt x="102" y="86"/>
                  </a:cubicBezTo>
                  <a:cubicBezTo>
                    <a:pt x="96" y="96"/>
                    <a:pt x="84" y="103"/>
                    <a:pt x="72" y="103"/>
                  </a:cubicBezTo>
                  <a:cubicBezTo>
                    <a:pt x="54" y="103"/>
                    <a:pt x="42" y="89"/>
                    <a:pt x="42" y="71"/>
                  </a:cubicBezTo>
                  <a:cubicBezTo>
                    <a:pt x="42" y="54"/>
                    <a:pt x="54" y="40"/>
                    <a:pt x="72" y="40"/>
                  </a:cubicBezTo>
                  <a:cubicBezTo>
                    <a:pt x="84" y="40"/>
                    <a:pt x="96" y="47"/>
                    <a:pt x="102" y="57"/>
                  </a:cubicBezTo>
                  <a:cubicBezTo>
                    <a:pt x="123" y="22"/>
                    <a:pt x="123" y="22"/>
                    <a:pt x="123" y="22"/>
                  </a:cubicBezTo>
                  <a:cubicBezTo>
                    <a:pt x="110" y="8"/>
                    <a:pt x="92" y="0"/>
                    <a:pt x="72" y="0"/>
                  </a:cubicBezTo>
                  <a:cubicBezTo>
                    <a:pt x="32" y="0"/>
                    <a:pt x="0" y="32"/>
                    <a:pt x="0" y="71"/>
                  </a:cubicBezTo>
                  <a:cubicBezTo>
                    <a:pt x="0" y="72"/>
                    <a:pt x="0" y="72"/>
                    <a:pt x="0" y="72"/>
                  </a:cubicBezTo>
                  <a:cubicBezTo>
                    <a:pt x="0" y="111"/>
                    <a:pt x="32" y="143"/>
                    <a:pt x="72" y="143"/>
                  </a:cubicBezTo>
                  <a:close/>
                </a:path>
              </a:pathLst>
            </a:custGeom>
            <a:grpFill/>
            <a:ln w="9525">
              <a:noFill/>
              <a:round/>
              <a:headEnd/>
              <a:tailEnd/>
            </a:ln>
          </p:spPr>
          <p:txBody>
            <a:bodyPr/>
            <a:lstStyle/>
            <a:p>
              <a:pPr>
                <a:defRPr/>
              </a:pPr>
              <a:endParaRPr lang="en-US"/>
            </a:p>
          </p:txBody>
        </p:sp>
        <p:sp>
          <p:nvSpPr>
            <p:cNvPr id="11" name="Freeform 64"/>
            <p:cNvSpPr>
              <a:spLocks noEditPoints="1"/>
            </p:cNvSpPr>
            <p:nvPr/>
          </p:nvSpPr>
          <p:spPr bwMode="auto">
            <a:xfrm>
              <a:off x="1533525" y="925513"/>
              <a:ext cx="315913" cy="366713"/>
            </a:xfrm>
            <a:custGeom>
              <a:avLst/>
              <a:gdLst/>
              <a:ahLst/>
              <a:cxnLst>
                <a:cxn ang="0">
                  <a:pos x="41" y="96"/>
                </a:cxn>
                <a:cxn ang="0">
                  <a:pos x="67" y="137"/>
                </a:cxn>
                <a:cxn ang="0">
                  <a:pos x="119" y="137"/>
                </a:cxn>
                <a:cxn ang="0">
                  <a:pos x="77" y="82"/>
                </a:cxn>
                <a:cxn ang="0">
                  <a:pos x="102" y="43"/>
                </a:cxn>
                <a:cxn ang="0">
                  <a:pos x="91" y="13"/>
                </a:cxn>
                <a:cxn ang="0">
                  <a:pos x="54" y="0"/>
                </a:cxn>
                <a:cxn ang="0">
                  <a:pos x="0" y="0"/>
                </a:cxn>
                <a:cxn ang="0">
                  <a:pos x="0" y="137"/>
                </a:cxn>
                <a:cxn ang="0">
                  <a:pos x="41" y="137"/>
                </a:cxn>
                <a:cxn ang="0">
                  <a:pos x="41" y="96"/>
                </a:cxn>
                <a:cxn ang="0">
                  <a:pos x="41" y="29"/>
                </a:cxn>
                <a:cxn ang="0">
                  <a:pos x="62" y="35"/>
                </a:cxn>
                <a:cxn ang="0">
                  <a:pos x="66" y="46"/>
                </a:cxn>
                <a:cxn ang="0">
                  <a:pos x="41" y="62"/>
                </a:cxn>
                <a:cxn ang="0">
                  <a:pos x="41" y="29"/>
                </a:cxn>
              </a:cxnLst>
              <a:rect l="0" t="0" r="r" b="b"/>
              <a:pathLst>
                <a:path w="119" h="137">
                  <a:moveTo>
                    <a:pt x="41" y="96"/>
                  </a:moveTo>
                  <a:cubicBezTo>
                    <a:pt x="67" y="137"/>
                    <a:pt x="67" y="137"/>
                    <a:pt x="67" y="137"/>
                  </a:cubicBezTo>
                  <a:cubicBezTo>
                    <a:pt x="119" y="137"/>
                    <a:pt x="119" y="137"/>
                    <a:pt x="119" y="137"/>
                  </a:cubicBezTo>
                  <a:cubicBezTo>
                    <a:pt x="77" y="82"/>
                    <a:pt x="77" y="82"/>
                    <a:pt x="77" y="82"/>
                  </a:cubicBezTo>
                  <a:cubicBezTo>
                    <a:pt x="92" y="77"/>
                    <a:pt x="102" y="62"/>
                    <a:pt x="102" y="43"/>
                  </a:cubicBezTo>
                  <a:cubicBezTo>
                    <a:pt x="102" y="31"/>
                    <a:pt x="99" y="20"/>
                    <a:pt x="91" y="13"/>
                  </a:cubicBezTo>
                  <a:cubicBezTo>
                    <a:pt x="82" y="4"/>
                    <a:pt x="70" y="0"/>
                    <a:pt x="54" y="0"/>
                  </a:cubicBezTo>
                  <a:cubicBezTo>
                    <a:pt x="0" y="0"/>
                    <a:pt x="0" y="0"/>
                    <a:pt x="0" y="0"/>
                  </a:cubicBezTo>
                  <a:cubicBezTo>
                    <a:pt x="0" y="137"/>
                    <a:pt x="0" y="137"/>
                    <a:pt x="0" y="137"/>
                  </a:cubicBezTo>
                  <a:cubicBezTo>
                    <a:pt x="41" y="137"/>
                    <a:pt x="41" y="137"/>
                    <a:pt x="41" y="137"/>
                  </a:cubicBezTo>
                  <a:lnTo>
                    <a:pt x="41" y="96"/>
                  </a:lnTo>
                  <a:close/>
                  <a:moveTo>
                    <a:pt x="41" y="29"/>
                  </a:moveTo>
                  <a:cubicBezTo>
                    <a:pt x="48" y="29"/>
                    <a:pt x="57" y="30"/>
                    <a:pt x="62" y="35"/>
                  </a:cubicBezTo>
                  <a:cubicBezTo>
                    <a:pt x="64" y="37"/>
                    <a:pt x="66" y="41"/>
                    <a:pt x="66" y="46"/>
                  </a:cubicBezTo>
                  <a:cubicBezTo>
                    <a:pt x="66" y="57"/>
                    <a:pt x="58" y="61"/>
                    <a:pt x="41" y="62"/>
                  </a:cubicBezTo>
                  <a:lnTo>
                    <a:pt x="41" y="29"/>
                  </a:lnTo>
                  <a:close/>
                </a:path>
              </a:pathLst>
            </a:custGeom>
            <a:grpFill/>
            <a:ln w="9525">
              <a:noFill/>
              <a:round/>
              <a:headEnd/>
              <a:tailEnd/>
            </a:ln>
          </p:spPr>
          <p:txBody>
            <a:bodyPr/>
            <a:lstStyle/>
            <a:p>
              <a:pPr>
                <a:defRPr/>
              </a:pPr>
              <a:endParaRPr lang="en-US"/>
            </a:p>
          </p:txBody>
        </p:sp>
        <p:sp>
          <p:nvSpPr>
            <p:cNvPr id="12" name="Oval 65"/>
            <p:cNvSpPr>
              <a:spLocks noChangeArrowheads="1"/>
            </p:cNvSpPr>
            <p:nvPr/>
          </p:nvSpPr>
          <p:spPr bwMode="auto">
            <a:xfrm>
              <a:off x="1074738" y="755650"/>
              <a:ext cx="136525" cy="139700"/>
            </a:xfrm>
            <a:prstGeom prst="ellipse">
              <a:avLst/>
            </a:prstGeom>
            <a:grpFill/>
            <a:ln w="9525">
              <a:noFill/>
              <a:round/>
              <a:headEnd/>
              <a:tailEnd/>
            </a:ln>
          </p:spPr>
          <p:txBody>
            <a:bodyPr/>
            <a:lstStyle/>
            <a:p>
              <a:pPr>
                <a:defRPr/>
              </a:pPr>
              <a:endParaRPr lang="en-US"/>
            </a:p>
          </p:txBody>
        </p:sp>
        <p:sp>
          <p:nvSpPr>
            <p:cNvPr id="13" name="Oval 66"/>
            <p:cNvSpPr>
              <a:spLocks noChangeArrowheads="1"/>
            </p:cNvSpPr>
            <p:nvPr/>
          </p:nvSpPr>
          <p:spPr bwMode="auto">
            <a:xfrm>
              <a:off x="1860550" y="1322388"/>
              <a:ext cx="138113" cy="136525"/>
            </a:xfrm>
            <a:prstGeom prst="ellipse">
              <a:avLst/>
            </a:prstGeom>
            <a:grpFill/>
            <a:ln w="9525">
              <a:noFill/>
              <a:round/>
              <a:headEnd/>
              <a:tailEnd/>
            </a:ln>
          </p:spPr>
          <p:txBody>
            <a:bodyPr/>
            <a:lstStyle/>
            <a:p>
              <a:pPr>
                <a:defRPr/>
              </a:pPr>
              <a:endParaRPr lang="en-US"/>
            </a:p>
          </p:txBody>
        </p:sp>
      </p:gr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14" name="Rectangle 5"/>
          <p:cNvSpPr>
            <a:spLocks noGrp="1" noChangeArrowheads="1"/>
          </p:cNvSpPr>
          <p:nvPr>
            <p:ph type="subTitle" idx="1"/>
          </p:nvPr>
        </p:nvSpPr>
        <p:spPr>
          <a:xfrm>
            <a:off x="3010272" y="4869877"/>
            <a:ext cx="8434667" cy="997524"/>
          </a:xfrm>
          <a:prstGeom prst="rect">
            <a:avLst/>
          </a:prstGeom>
        </p:spPr>
        <p:txBody>
          <a:bodyPr anchor="t"/>
          <a:lstStyle>
            <a:lvl1pPr marL="0" indent="0">
              <a:buFont typeface="Arial" pitchFamily="34" charset="0"/>
              <a:buNone/>
              <a:defRPr sz="1900" b="0" smtClean="0">
                <a:solidFill>
                  <a:srgbClr val="4D4F53"/>
                </a:solidFill>
                <a:latin typeface="Arial" pitchFamily="34" charset="0"/>
              </a:defRPr>
            </a:lvl1pPr>
          </a:lstStyle>
          <a:p>
            <a:r>
              <a:rPr lang="en-US" smtClean="0"/>
              <a:t>Click to edit Master subtitle style</a:t>
            </a:r>
            <a:endParaRPr lang="en-US" dirty="0" smtClean="0"/>
          </a:p>
        </p:txBody>
      </p:sp>
      <p:sp>
        <p:nvSpPr>
          <p:cNvPr id="23" name="Text Placeholder 21"/>
          <p:cNvSpPr>
            <a:spLocks noGrp="1"/>
          </p:cNvSpPr>
          <p:nvPr>
            <p:ph type="body" sz="quarter" idx="10"/>
          </p:nvPr>
        </p:nvSpPr>
        <p:spPr>
          <a:xfrm>
            <a:off x="3010272" y="1725880"/>
            <a:ext cx="8434667" cy="1551709"/>
          </a:xfrm>
          <a:prstGeom prst="rect">
            <a:avLst/>
          </a:prstGeom>
        </p:spPr>
        <p:txBody>
          <a:bodyPr anchor="b"/>
          <a:lstStyle>
            <a:lvl1pPr marL="0" indent="0">
              <a:buNone/>
              <a:defRPr lang="en-US" sz="4300" b="1" kern="0" dirty="0" smtClean="0">
                <a:solidFill>
                  <a:srgbClr val="4D4F53"/>
                </a:solidFill>
                <a:latin typeface="Arial" pitchFamily="34" charset="0"/>
                <a:ea typeface="+mn-ea"/>
                <a:cs typeface="+mn-cs"/>
              </a:defRPr>
            </a:lvl1pPr>
          </a:lstStyle>
          <a:p>
            <a:pPr lvl="0"/>
            <a:r>
              <a:rPr lang="en-US" smtClean="0"/>
              <a:t>Click to edit Master text styles</a:t>
            </a:r>
          </a:p>
        </p:txBody>
      </p:sp>
      <p:sp>
        <p:nvSpPr>
          <p:cNvPr id="24" name="Text Placeholder 21"/>
          <p:cNvSpPr>
            <a:spLocks noGrp="1"/>
          </p:cNvSpPr>
          <p:nvPr>
            <p:ph type="body" sz="quarter" idx="11"/>
          </p:nvPr>
        </p:nvSpPr>
        <p:spPr>
          <a:xfrm>
            <a:off x="3010272" y="3287835"/>
            <a:ext cx="8434667" cy="512005"/>
          </a:xfrm>
          <a:prstGeom prst="rect">
            <a:avLst/>
          </a:prstGeom>
        </p:spPr>
        <p:txBody>
          <a:bodyPr anchor="t">
            <a:noAutofit/>
          </a:bodyPr>
          <a:lstStyle>
            <a:lvl1pPr marL="0" indent="0">
              <a:buNone/>
              <a:defRPr lang="en-US" sz="2700" b="1" dirty="0" smtClean="0">
                <a:solidFill>
                  <a:srgbClr val="4D4F53"/>
                </a:solidFill>
                <a:latin typeface="Arial" pitchFamily="34" charset="0"/>
                <a:ea typeface="+mn-ea"/>
                <a:cs typeface="+mn-cs"/>
              </a:defRPr>
            </a:lvl1pPr>
          </a:lstStyle>
          <a:p>
            <a:pPr lvl="0"/>
            <a:r>
              <a:rPr lang="en-US" smtClean="0"/>
              <a:t>Click to edit Master text styles</a:t>
            </a:r>
          </a:p>
        </p:txBody>
      </p:sp>
      <p:pic>
        <p:nvPicPr>
          <p:cNvPr id="10" name="Picture 2" descr="C:\Users\Kirk Mossing\Downloads\Citrix Logo_RGB-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50745" y="1056991"/>
            <a:ext cx="1501660" cy="688847"/>
          </a:xfrm>
          <a:prstGeom prst="rect">
            <a:avLst/>
          </a:prstGeom>
          <a:noFill/>
          <a:extLst>
            <a:ext uri="{909E8E84-426E-40dd-AFC4-6F175D3DCCD1}">
              <a14:hiddenFill xmlns:a14="http://schemas.microsoft.com/office/drawing/2010/main" xmlns="">
                <a:solidFill>
                  <a:srgbClr val="FFFFFF"/>
                </a:solidFill>
              </a14:hiddenFill>
            </a:ext>
          </a:extLst>
        </p:spPr>
      </p:pic>
      <p:sp>
        <p:nvSpPr>
          <p:cNvPr id="3" name="AutoShape 2" descr="https://mail.google.com/mail/ca/u/0/?ui=2&amp;ik=f9c1cb2aac&amp;view=att&amp;th=136a2ee0154ff3f9&amp;attid=0.1&amp;disp=emb&amp;zw&amp;atsh=1"/>
          <p:cNvSpPr>
            <a:spLocks noChangeAspect="1" noChangeArrowheads="1"/>
          </p:cNvSpPr>
          <p:nvPr/>
        </p:nvSpPr>
        <p:spPr bwMode="auto">
          <a:xfrm>
            <a:off x="207379" y="-192617"/>
            <a:ext cx="406294" cy="4064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121899" tIns="60949" rIns="121899" bIns="60949" numCol="1" anchor="t" anchorCtr="0" compatLnSpc="1">
            <a:prstTxWarp prst="textNoShape">
              <a:avLst/>
            </a:prstTxWarp>
          </a:bodyPr>
          <a:lstStyle/>
          <a:p>
            <a:endParaRPr lang="en-US" dirty="0">
              <a:solidFill>
                <a:srgbClr val="4D4F53"/>
              </a:solidFill>
              <a:latin typeface="Arial" pitchFamily="34" charset="0"/>
            </a:endParaRPr>
          </a:p>
        </p:txBody>
      </p:sp>
      <p:sp>
        <p:nvSpPr>
          <p:cNvPr id="5" name="Text Placeholder 4"/>
          <p:cNvSpPr>
            <a:spLocks noGrp="1"/>
          </p:cNvSpPr>
          <p:nvPr>
            <p:ph type="body" sz="quarter" idx="12"/>
          </p:nvPr>
        </p:nvSpPr>
        <p:spPr>
          <a:xfrm>
            <a:off x="3010272" y="4376651"/>
            <a:ext cx="8434667" cy="406400"/>
          </a:xfrm>
        </p:spPr>
        <p:txBody>
          <a:bodyPr/>
          <a:lstStyle>
            <a:lvl1pPr marL="0" indent="0">
              <a:buNone/>
              <a:defRPr sz="1900"/>
            </a:lvl1pPr>
          </a:lstStyle>
          <a:p>
            <a:pPr lvl="0"/>
            <a:r>
              <a:rPr lang="en-US" smtClean="0"/>
              <a:t>Click to edit Master text styles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65" y="-9144"/>
            <a:ext cx="2036888" cy="6876288"/>
          </a:xfrm>
          <a:prstGeom prst="rect">
            <a:avLst/>
          </a:prstGeom>
        </p:spPr>
      </p:pic>
    </p:spTree>
    <p:extLst>
      <p:ext uri="{BB962C8B-B14F-4D97-AF65-F5344CB8AC3E}">
        <p14:creationId xmlns:p14="http://schemas.microsoft.com/office/powerpoint/2010/main" val="3849941672"/>
      </p:ext>
    </p:extLst>
  </p:cSld>
  <p:clrMapOvr>
    <a:masterClrMapping/>
  </p:clrMapOvr>
  <p:timing>
    <p:tnLst>
      <p:par>
        <p:cTn id="1" dur="indefinite" restart="never" nodeType="tmRoot"/>
      </p:par>
    </p:tn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Transition layout">
    <p:spTree>
      <p:nvGrpSpPr>
        <p:cNvPr id="1" name=""/>
        <p:cNvGrpSpPr/>
        <p:nvPr/>
      </p:nvGrpSpPr>
      <p:grpSpPr>
        <a:xfrm>
          <a:off x="0" y="0"/>
          <a:ext cx="0" cy="0"/>
          <a:chOff x="0" y="0"/>
          <a:chExt cx="0" cy="0"/>
        </a:xfrm>
      </p:grpSpPr>
      <p:sp>
        <p:nvSpPr>
          <p:cNvPr id="11" name="Text Placeholder 21"/>
          <p:cNvSpPr>
            <a:spLocks noGrp="1"/>
          </p:cNvSpPr>
          <p:nvPr>
            <p:ph type="body" sz="quarter" idx="10"/>
          </p:nvPr>
        </p:nvSpPr>
        <p:spPr>
          <a:xfrm>
            <a:off x="3010272" y="1725880"/>
            <a:ext cx="8434667" cy="1551709"/>
          </a:xfrm>
          <a:prstGeom prst="rect">
            <a:avLst/>
          </a:prstGeom>
        </p:spPr>
        <p:txBody>
          <a:bodyPr anchor="b"/>
          <a:lstStyle>
            <a:lvl1pPr marL="0" indent="0">
              <a:buNone/>
              <a:defRPr lang="en-US" sz="4300" b="1" kern="0" dirty="0" smtClean="0">
                <a:solidFill>
                  <a:srgbClr val="4D4F53"/>
                </a:solidFill>
                <a:latin typeface="Arial" pitchFamily="34" charset="0"/>
                <a:ea typeface="+mn-ea"/>
                <a:cs typeface="+mn-cs"/>
              </a:defRPr>
            </a:lvl1pPr>
          </a:lstStyle>
          <a:p>
            <a:pPr lvl="0"/>
            <a:r>
              <a:rPr lang="en-US" smtClean="0"/>
              <a:t>Click to edit Master text styles</a:t>
            </a:r>
          </a:p>
        </p:txBody>
      </p:sp>
      <p:sp>
        <p:nvSpPr>
          <p:cNvPr id="12" name="Text Placeholder 21"/>
          <p:cNvSpPr>
            <a:spLocks noGrp="1"/>
          </p:cNvSpPr>
          <p:nvPr>
            <p:ph type="body" sz="quarter" idx="11"/>
          </p:nvPr>
        </p:nvSpPr>
        <p:spPr>
          <a:xfrm>
            <a:off x="3010273" y="3287833"/>
            <a:ext cx="8434667" cy="587784"/>
          </a:xfrm>
          <a:prstGeom prst="rect">
            <a:avLst/>
          </a:prstGeom>
        </p:spPr>
        <p:txBody>
          <a:bodyPr anchor="t"/>
          <a:lstStyle>
            <a:lvl1pPr marL="0" indent="0">
              <a:buNone/>
              <a:tabLst/>
              <a:defRPr lang="en-US" sz="2700" b="1" dirty="0" smtClean="0">
                <a:solidFill>
                  <a:srgbClr val="4D4F53"/>
                </a:solidFill>
                <a:latin typeface="Arial" pitchFamily="34" charset="0"/>
                <a:ea typeface="+mn-ea"/>
                <a:cs typeface="+mn-cs"/>
              </a:defRPr>
            </a:lvl1pPr>
          </a:lstStyle>
          <a:p>
            <a:pPr lvl="0"/>
            <a:r>
              <a:rPr lang="en-US" smtClean="0"/>
              <a:t>Click to edit Master text styles</a:t>
            </a:r>
          </a:p>
        </p:txBody>
      </p:sp>
      <p:pic>
        <p:nvPicPr>
          <p:cNvPr id="14" name="Picture 2" descr="C:\Users\Kirk Mossing\Downloads\Citrix Logo_RGB-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88681" y="6289471"/>
            <a:ext cx="1122278" cy="514811"/>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65" y="-9144"/>
            <a:ext cx="2036888" cy="6876288"/>
          </a:xfrm>
          <a:prstGeom prst="rect">
            <a:avLst/>
          </a:prstGeom>
        </p:spPr>
      </p:pic>
    </p:spTree>
    <p:extLst>
      <p:ext uri="{BB962C8B-B14F-4D97-AF65-F5344CB8AC3E}">
        <p14:creationId xmlns:p14="http://schemas.microsoft.com/office/powerpoint/2010/main" val="3267610356"/>
      </p:ext>
    </p:extLst>
  </p:cSld>
  <p:clrMapOvr>
    <a:masterClrMapping/>
  </p:clrMapOvr>
  <p:timing>
    <p:tnLst>
      <p:par>
        <p:cTn id="1" dur="indefinite" restart="never" nodeType="tmRoot"/>
      </p:par>
    </p:tnLst>
  </p:timing>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tabLst/>
              <a:defRPr>
                <a:solidFill>
                  <a:srgbClr val="4D4F53"/>
                </a:solidFill>
              </a:defRPr>
            </a:lvl1pPr>
          </a:lstStyle>
          <a:p>
            <a:r>
              <a:rPr lang="en-US" smtClean="0"/>
              <a:t>Click to edit Master title style</a:t>
            </a:r>
            <a:endParaRPr lang="en-US" dirty="0"/>
          </a:p>
        </p:txBody>
      </p:sp>
      <p:sp>
        <p:nvSpPr>
          <p:cNvPr id="4" name="Slide Number Placeholder 3"/>
          <p:cNvSpPr>
            <a:spLocks noGrp="1"/>
          </p:cNvSpPr>
          <p:nvPr>
            <p:ph type="sldNum" sz="quarter" idx="12"/>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
        <p:nvSpPr>
          <p:cNvPr id="5" name="Content Placeholder 4"/>
          <p:cNvSpPr>
            <a:spLocks noGrp="1"/>
          </p:cNvSpPr>
          <p:nvPr>
            <p:ph sz="quarter" idx="13"/>
          </p:nvPr>
        </p:nvSpPr>
        <p:spPr>
          <a:xfrm>
            <a:off x="529030" y="1764032"/>
            <a:ext cx="11151928" cy="43878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3123968"/>
      </p:ext>
    </p:extLst>
  </p:cSld>
  <p:clrMapOvr>
    <a:masterClrMapping/>
  </p:clrMapOvr>
  <p:timing>
    <p:tnLst>
      <p:par>
        <p:cTn id="1" dur="indefinite" restart="never" nodeType="tmRoot"/>
      </p:par>
    </p:tnLst>
  </p:timing>
  <p:hf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ext,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027" y="314153"/>
            <a:ext cx="11152775" cy="831851"/>
          </a:xfrm>
        </p:spPr>
        <p:txBody>
          <a:bodyPr anchor="b"/>
          <a:lstStyle>
            <a:lvl1pPr marL="0" indent="0">
              <a:lnSpc>
                <a:spcPts val="3999"/>
              </a:lnSpc>
              <a:defRPr/>
            </a:lvl1pPr>
          </a:lstStyle>
          <a:p>
            <a:r>
              <a:rPr lang="en-US" smtClean="0"/>
              <a:t>Click to edit Master title style</a:t>
            </a:r>
            <a:endParaRPr lang="en-US" dirty="0"/>
          </a:p>
        </p:txBody>
      </p:sp>
      <p:sp>
        <p:nvSpPr>
          <p:cNvPr id="4" name="Text Placeholder 3"/>
          <p:cNvSpPr>
            <a:spLocks noGrp="1"/>
          </p:cNvSpPr>
          <p:nvPr>
            <p:ph type="body" sz="quarter" idx="11"/>
          </p:nvPr>
        </p:nvSpPr>
        <p:spPr>
          <a:xfrm>
            <a:off x="529027" y="1024088"/>
            <a:ext cx="11152775" cy="508000"/>
          </a:xfrm>
          <a:prstGeom prst="rect">
            <a:avLst/>
          </a:prstGeom>
        </p:spPr>
        <p:txBody>
          <a:bodyPr/>
          <a:lstStyle>
            <a:lvl1pPr marL="0" indent="0">
              <a:buNone/>
              <a:defRPr>
                <a:solidFill>
                  <a:schemeClr val="tx1"/>
                </a:solidFill>
              </a:defRPr>
            </a:lvl1pPr>
          </a:lstStyle>
          <a:p>
            <a:pPr lvl="0"/>
            <a:r>
              <a:rPr lang="en-US" smtClean="0"/>
              <a:t>Click to edit Master text styles</a:t>
            </a:r>
          </a:p>
        </p:txBody>
      </p:sp>
      <p:sp>
        <p:nvSpPr>
          <p:cNvPr id="5" name="Slide Number Placeholder 4"/>
          <p:cNvSpPr>
            <a:spLocks noGrp="1"/>
          </p:cNvSpPr>
          <p:nvPr>
            <p:ph type="sldNum" sz="quarter" idx="13"/>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
        <p:nvSpPr>
          <p:cNvPr id="7" name="Content Placeholder 6"/>
          <p:cNvSpPr>
            <a:spLocks noGrp="1"/>
          </p:cNvSpPr>
          <p:nvPr>
            <p:ph sz="quarter" idx="14"/>
          </p:nvPr>
        </p:nvSpPr>
        <p:spPr>
          <a:xfrm>
            <a:off x="529027" y="1764032"/>
            <a:ext cx="11152775" cy="43878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88504639"/>
      </p:ext>
    </p:extLst>
  </p:cSld>
  <p:clrMapOvr>
    <a:masterClrMapping/>
  </p:clrMapOvr>
  <p:timing>
    <p:tnLst>
      <p:par>
        <p:cTn id="1" dur="indefinite" restart="never" nodeType="tmRoot"/>
      </p:par>
    </p:tnLst>
  </p:timing>
  <p:hf hd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27E7E212-D49F-460A-ADF9-11F744EA8EAE}" type="slidenum">
              <a:rPr lang="en-US" smtClean="0"/>
              <a:pPr/>
              <a:t>‹#›</a:t>
            </a:fld>
            <a:endParaRPr lang="en-US"/>
          </a:p>
        </p:txBody>
      </p:sp>
    </p:spTree>
    <p:extLst>
      <p:ext uri="{BB962C8B-B14F-4D97-AF65-F5344CB8AC3E}">
        <p14:creationId xmlns:p14="http://schemas.microsoft.com/office/powerpoint/2010/main" val="2519233409"/>
      </p:ext>
    </p:extLst>
  </p:cSld>
  <p:clrMapOvr>
    <a:masterClrMapping/>
  </p:clrMapOvr>
  <p:timing>
    <p:tnLst>
      <p:par>
        <p:cTn id="1" dur="indefinite" restart="never" nodeType="tmRoot"/>
      </p:par>
    </p:tnLst>
  </p:timing>
  <p:hf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517678" y="306533"/>
            <a:ext cx="11126343" cy="831851"/>
          </a:xfrm>
        </p:spPr>
        <p:txBody>
          <a:bodyPr anchor="b"/>
          <a:lstStyle>
            <a:lvl1pPr algn="ctr">
              <a:lnSpc>
                <a:spcPts val="3999"/>
              </a:lnSpc>
              <a:defRPr/>
            </a:lvl1pPr>
          </a:lstStyle>
          <a:p>
            <a:r>
              <a:rPr lang="en-US" smtClean="0"/>
              <a:t>Click to edit Master title style</a:t>
            </a:r>
            <a:endParaRPr lang="en-US" dirty="0"/>
          </a:p>
        </p:txBody>
      </p:sp>
      <p:sp>
        <p:nvSpPr>
          <p:cNvPr id="4" name="Text Placeholder 3"/>
          <p:cNvSpPr>
            <a:spLocks noGrp="1"/>
          </p:cNvSpPr>
          <p:nvPr>
            <p:ph type="body" sz="quarter" idx="11"/>
          </p:nvPr>
        </p:nvSpPr>
        <p:spPr>
          <a:xfrm>
            <a:off x="517678" y="1036788"/>
            <a:ext cx="11145581" cy="508000"/>
          </a:xfrm>
        </p:spPr>
        <p:txBody>
          <a:bodyPr/>
          <a:lstStyle>
            <a:lvl1pPr marL="0" indent="0" algn="ctr">
              <a:buNone/>
              <a:defRPr>
                <a:solidFill>
                  <a:schemeClr val="tx1"/>
                </a:solidFill>
              </a:defRPr>
            </a:lvl1pPr>
          </a:lstStyle>
          <a:p>
            <a:pPr lvl="0"/>
            <a:r>
              <a:rPr lang="en-US" smtClean="0"/>
              <a:t>Click to edit Master text styles</a:t>
            </a:r>
          </a:p>
        </p:txBody>
      </p:sp>
      <p:sp>
        <p:nvSpPr>
          <p:cNvPr id="5" name="Slide Number Placeholder 4"/>
          <p:cNvSpPr>
            <a:spLocks noGrp="1"/>
          </p:cNvSpPr>
          <p:nvPr>
            <p:ph type="sldNum" sz="quarter" idx="13"/>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Tree>
    <p:extLst>
      <p:ext uri="{BB962C8B-B14F-4D97-AF65-F5344CB8AC3E}">
        <p14:creationId xmlns:p14="http://schemas.microsoft.com/office/powerpoint/2010/main" val="2029694925"/>
      </p:ext>
    </p:extLst>
  </p:cSld>
  <p:clrMapOvr>
    <a:masterClrMapping/>
  </p:clrMapOvr>
  <p:timing>
    <p:tnLst>
      <p:par>
        <p:cTn id="1" dur="indefinite" restart="never" nodeType="tmRoot"/>
      </p:par>
    </p:tnLst>
  </p:timing>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ext,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027" y="314153"/>
            <a:ext cx="11152775" cy="831851"/>
          </a:xfrm>
        </p:spPr>
        <p:txBody>
          <a:bodyPr anchor="b"/>
          <a:lstStyle>
            <a:lvl1pPr marL="0" indent="0">
              <a:lnSpc>
                <a:spcPts val="3999"/>
              </a:lnSpc>
              <a:defRPr/>
            </a:lvl1pPr>
          </a:lstStyle>
          <a:p>
            <a:r>
              <a:rPr lang="en-US" smtClean="0"/>
              <a:t>Click to edit Master title style</a:t>
            </a:r>
            <a:endParaRPr lang="en-US" dirty="0"/>
          </a:p>
        </p:txBody>
      </p:sp>
      <p:sp>
        <p:nvSpPr>
          <p:cNvPr id="4" name="Text Placeholder 3"/>
          <p:cNvSpPr>
            <a:spLocks noGrp="1"/>
          </p:cNvSpPr>
          <p:nvPr>
            <p:ph type="body" sz="quarter" idx="11"/>
          </p:nvPr>
        </p:nvSpPr>
        <p:spPr>
          <a:xfrm>
            <a:off x="529027" y="1024088"/>
            <a:ext cx="11152775" cy="508000"/>
          </a:xfrm>
          <a:prstGeom prst="rect">
            <a:avLst/>
          </a:prstGeom>
        </p:spPr>
        <p:txBody>
          <a:bodyPr/>
          <a:lstStyle>
            <a:lvl1pPr marL="0" indent="0">
              <a:buNone/>
              <a:defRPr>
                <a:solidFill>
                  <a:schemeClr val="tx1"/>
                </a:solidFill>
              </a:defRPr>
            </a:lvl1pPr>
          </a:lstStyle>
          <a:p>
            <a:pPr lvl="0"/>
            <a:r>
              <a:rPr lang="en-US" smtClean="0"/>
              <a:t>Click to edit Master text styles</a:t>
            </a:r>
          </a:p>
        </p:txBody>
      </p:sp>
      <p:sp>
        <p:nvSpPr>
          <p:cNvPr id="5" name="Slide Number Placeholder 4"/>
          <p:cNvSpPr>
            <a:spLocks noGrp="1"/>
          </p:cNvSpPr>
          <p:nvPr>
            <p:ph type="sldNum" sz="quarter" idx="13"/>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
        <p:nvSpPr>
          <p:cNvPr id="7" name="Content Placeholder 6"/>
          <p:cNvSpPr>
            <a:spLocks noGrp="1"/>
          </p:cNvSpPr>
          <p:nvPr>
            <p:ph sz="quarter" idx="14"/>
          </p:nvPr>
        </p:nvSpPr>
        <p:spPr>
          <a:xfrm>
            <a:off x="529027" y="1764033"/>
            <a:ext cx="11152775" cy="43878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88504639"/>
      </p:ext>
    </p:extLst>
  </p:cSld>
  <p:clrMapOvr>
    <a:masterClrMapping/>
  </p:clrMapOvr>
  <p:timing>
    <p:tnLst>
      <p:par>
        <p:cTn id="1" dur="indefinite" restart="never" nodeType="tmRoot"/>
      </p:par>
    </p:tnLst>
  </p:timing>
  <p:hf hd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7E7E212-D49F-460A-ADF9-11F744EA8EAE}" type="slidenum">
              <a:rPr lang="en-US" smtClean="0"/>
              <a:pPr/>
              <a:t>‹#›</a:t>
            </a:fld>
            <a:endParaRPr lang="en-US"/>
          </a:p>
        </p:txBody>
      </p:sp>
    </p:spTree>
    <p:extLst>
      <p:ext uri="{BB962C8B-B14F-4D97-AF65-F5344CB8AC3E}">
        <p14:creationId xmlns:p14="http://schemas.microsoft.com/office/powerpoint/2010/main" val="1471844214"/>
      </p:ext>
    </p:extLst>
  </p:cSld>
  <p:clrMapOvr>
    <a:masterClrMapping/>
  </p:clrMapOvr>
  <p:timing>
    <p:tnLst>
      <p:par>
        <p:cTn id="1" dur="indefinite" restart="never" nodeType="tmRoot"/>
      </p:par>
    </p:tnLst>
  </p:timing>
  <p:hf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ingle point with subtitle">
    <p:spTree>
      <p:nvGrpSpPr>
        <p:cNvPr id="1" name=""/>
        <p:cNvGrpSpPr/>
        <p:nvPr/>
      </p:nvGrpSpPr>
      <p:grpSpPr>
        <a:xfrm>
          <a:off x="0" y="0"/>
          <a:ext cx="0" cy="0"/>
          <a:chOff x="0" y="0"/>
          <a:chExt cx="0" cy="0"/>
        </a:xfrm>
      </p:grpSpPr>
      <p:sp>
        <p:nvSpPr>
          <p:cNvPr id="2" name="Title 6"/>
          <p:cNvSpPr>
            <a:spLocks noGrp="1"/>
          </p:cNvSpPr>
          <p:nvPr>
            <p:ph type="title"/>
          </p:nvPr>
        </p:nvSpPr>
        <p:spPr>
          <a:xfrm>
            <a:off x="529030" y="2117429"/>
            <a:ext cx="11122303" cy="905172"/>
          </a:xfrm>
        </p:spPr>
        <p:txBody>
          <a:bodyPr anchor="t"/>
          <a:lstStyle>
            <a:lvl1pPr algn="ctr" rtl="0" eaLnBrk="1" fontAlgn="base" hangingPunct="1">
              <a:spcBef>
                <a:spcPct val="0"/>
              </a:spcBef>
              <a:spcAft>
                <a:spcPct val="0"/>
              </a:spcAft>
              <a:defRPr lang="en-US" sz="4300" b="1" kern="1200" dirty="0">
                <a:solidFill>
                  <a:srgbClr val="4D4F53"/>
                </a:solidFill>
                <a:latin typeface="Arial" pitchFamily="34" charset="0"/>
                <a:ea typeface="+mj-ea"/>
                <a:cs typeface="+mj-cs"/>
              </a:defRPr>
            </a:lvl1pPr>
          </a:lstStyle>
          <a:p>
            <a:r>
              <a:rPr lang="en-US" smtClean="0"/>
              <a:t>Click to edit Master title style</a:t>
            </a:r>
            <a:endParaRPr lang="en-US" dirty="0"/>
          </a:p>
        </p:txBody>
      </p:sp>
      <p:sp>
        <p:nvSpPr>
          <p:cNvPr id="3" name="Text Placeholder 3"/>
          <p:cNvSpPr>
            <a:spLocks noGrp="1"/>
          </p:cNvSpPr>
          <p:nvPr>
            <p:ph type="body" sz="quarter" idx="11"/>
          </p:nvPr>
        </p:nvSpPr>
        <p:spPr>
          <a:xfrm>
            <a:off x="517678" y="2921000"/>
            <a:ext cx="11145581" cy="508000"/>
          </a:xfrm>
          <a:prstGeom prst="rect">
            <a:avLst/>
          </a:prstGeom>
        </p:spPr>
        <p:txBody>
          <a:bodyPr/>
          <a:lstStyle>
            <a:lvl1pPr marL="0" indent="0" algn="ctr">
              <a:buNone/>
              <a:defRPr sz="2700">
                <a:solidFill>
                  <a:schemeClr val="tx1"/>
                </a:solidFill>
              </a:defRPr>
            </a:lvl1pPr>
          </a:lstStyle>
          <a:p>
            <a:pPr lvl="0"/>
            <a:r>
              <a:rPr lang="en-US" smtClean="0"/>
              <a:t>Click to edit Master text styles</a:t>
            </a:r>
          </a:p>
        </p:txBody>
      </p:sp>
      <p:sp>
        <p:nvSpPr>
          <p:cNvPr id="5" name="Slide Number Placeholder 4"/>
          <p:cNvSpPr>
            <a:spLocks noGrp="1"/>
          </p:cNvSpPr>
          <p:nvPr>
            <p:ph type="sldNum" sz="quarter" idx="13"/>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Tree>
    <p:extLst>
      <p:ext uri="{BB962C8B-B14F-4D97-AF65-F5344CB8AC3E}">
        <p14:creationId xmlns:p14="http://schemas.microsoft.com/office/powerpoint/2010/main" val="410350371"/>
      </p:ext>
    </p:extLst>
  </p:cSld>
  <p:clrMapOvr>
    <a:masterClrMapping/>
  </p:clrMapOvr>
  <p:timing>
    <p:tnLst>
      <p:par>
        <p:cTn id="1" dur="indefinite" restart="never" nodeType="tmRoot"/>
      </p:par>
    </p:tnLst>
  </p:timing>
  <p:hf hd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Quote slide">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1864391" y="1273710"/>
            <a:ext cx="8460046" cy="2657033"/>
          </a:xfrm>
          <a:prstGeom prst="rect">
            <a:avLst/>
          </a:prstGeom>
        </p:spPr>
        <p:txBody>
          <a:bodyPr/>
          <a:lstStyle>
            <a:lvl1pPr marL="152373" indent="-152373" algn="l" defTabSz="1218987" rtl="0" eaLnBrk="1" latinLnBrk="0" hangingPunct="1">
              <a:lnSpc>
                <a:spcPct val="110000"/>
              </a:lnSpc>
              <a:spcBef>
                <a:spcPts val="0"/>
              </a:spcBef>
              <a:buNone/>
              <a:defRPr lang="en-US" sz="3200" b="0" kern="1200" dirty="0" smtClean="0">
                <a:solidFill>
                  <a:srgbClr val="4D4F53"/>
                </a:solidFill>
                <a:latin typeface="Arial" pitchFamily="34" charset="0"/>
                <a:ea typeface="+mn-ea"/>
                <a:cs typeface="+mn-cs"/>
              </a:defRPr>
            </a:lvl1pPr>
          </a:lstStyle>
          <a:p>
            <a:pPr lvl="0"/>
            <a:r>
              <a:rPr lang="en-US" smtClean="0"/>
              <a:t>Click to edit Master text styles</a:t>
            </a:r>
          </a:p>
        </p:txBody>
      </p:sp>
      <p:sp>
        <p:nvSpPr>
          <p:cNvPr id="7" name="Text Placeholder 6"/>
          <p:cNvSpPr>
            <a:spLocks noGrp="1"/>
          </p:cNvSpPr>
          <p:nvPr>
            <p:ph type="body" sz="quarter" idx="12" hasCustomPrompt="1"/>
          </p:nvPr>
        </p:nvSpPr>
        <p:spPr>
          <a:xfrm>
            <a:off x="2200631" y="3940127"/>
            <a:ext cx="8055166" cy="1320800"/>
          </a:xfrm>
          <a:prstGeom prst="rect">
            <a:avLst/>
          </a:prstGeom>
        </p:spPr>
        <p:txBody>
          <a:bodyPr/>
          <a:lstStyle>
            <a:lvl1pPr marL="0" indent="0" algn="r">
              <a:buNone/>
              <a:defRPr lang="en-US" sz="2700" b="0" kern="1200" dirty="0" smtClean="0">
                <a:solidFill>
                  <a:schemeClr val="tx1"/>
                </a:solidFill>
                <a:latin typeface="Arial" pitchFamily="34" charset="0"/>
                <a:ea typeface="+mn-ea"/>
                <a:cs typeface="+mn-cs"/>
              </a:defRPr>
            </a:lvl1pPr>
          </a:lstStyle>
          <a:p>
            <a:pPr lvl="0"/>
            <a:r>
              <a:rPr lang="en-US" dirty="0" smtClean="0"/>
              <a:t>Attribution</a:t>
            </a:r>
          </a:p>
        </p:txBody>
      </p:sp>
      <p:sp>
        <p:nvSpPr>
          <p:cNvPr id="5" name="Slide Number Placeholder 4"/>
          <p:cNvSpPr>
            <a:spLocks noGrp="1"/>
          </p:cNvSpPr>
          <p:nvPr>
            <p:ph type="sldNum" sz="quarter" idx="14"/>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Tree>
    <p:extLst>
      <p:ext uri="{BB962C8B-B14F-4D97-AF65-F5344CB8AC3E}">
        <p14:creationId xmlns:p14="http://schemas.microsoft.com/office/powerpoint/2010/main" val="1232099242"/>
      </p:ext>
    </p:extLst>
  </p:cSld>
  <p:clrMapOvr>
    <a:masterClrMapping/>
  </p:clrMapOvr>
  <p:timing>
    <p:tnLst>
      <p:par>
        <p:cTn id="1" dur="indefinite" restart="never" nodeType="tmRoot"/>
      </p:par>
    </p:tnLst>
  </p:timing>
  <p:hf hd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Dual column">
    <p:spTree>
      <p:nvGrpSpPr>
        <p:cNvPr id="1" name=""/>
        <p:cNvGrpSpPr/>
        <p:nvPr/>
      </p:nvGrpSpPr>
      <p:grpSpPr>
        <a:xfrm>
          <a:off x="0" y="0"/>
          <a:ext cx="0" cy="0"/>
          <a:chOff x="0" y="0"/>
          <a:chExt cx="0" cy="0"/>
        </a:xfrm>
      </p:grpSpPr>
      <p:sp>
        <p:nvSpPr>
          <p:cNvPr id="2" name="Title 1"/>
          <p:cNvSpPr>
            <a:spLocks noGrp="1"/>
          </p:cNvSpPr>
          <p:nvPr>
            <p:ph type="title"/>
          </p:nvPr>
        </p:nvSpPr>
        <p:spPr>
          <a:xfrm>
            <a:off x="529030" y="383117"/>
            <a:ext cx="11151928" cy="853016"/>
          </a:xfrm>
        </p:spPr>
        <p:txBody>
          <a:bodyPr/>
          <a:lstStyle/>
          <a:p>
            <a:r>
              <a:rPr lang="en-US" smtClean="0"/>
              <a:t>Click to edit Master title style</a:t>
            </a:r>
            <a:endParaRPr lang="en-US" dirty="0"/>
          </a:p>
        </p:txBody>
      </p:sp>
      <p:sp>
        <p:nvSpPr>
          <p:cNvPr id="5" name="Slide Number Placeholder 4"/>
          <p:cNvSpPr>
            <a:spLocks noGrp="1"/>
          </p:cNvSpPr>
          <p:nvPr>
            <p:ph type="sldNum" sz="quarter" idx="13"/>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
        <p:nvSpPr>
          <p:cNvPr id="7" name="Content Placeholder 6"/>
          <p:cNvSpPr>
            <a:spLocks noGrp="1"/>
          </p:cNvSpPr>
          <p:nvPr>
            <p:ph sz="quarter" idx="14"/>
          </p:nvPr>
        </p:nvSpPr>
        <p:spPr>
          <a:xfrm>
            <a:off x="529029" y="1784351"/>
            <a:ext cx="5484971" cy="44280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8"/>
          <p:cNvSpPr>
            <a:spLocks noGrp="1"/>
          </p:cNvSpPr>
          <p:nvPr>
            <p:ph sz="quarter" idx="15"/>
          </p:nvPr>
        </p:nvSpPr>
        <p:spPr>
          <a:xfrm>
            <a:off x="6195986" y="1784351"/>
            <a:ext cx="5484971" cy="44280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3998011"/>
      </p:ext>
    </p:extLst>
  </p:cSld>
  <p:clrMapOvr>
    <a:masterClrMapping/>
  </p:clrMapOvr>
  <p:timing>
    <p:tnLst>
      <p:par>
        <p:cTn id="1" dur="indefinite" restart="never" nodeType="tmRoot"/>
      </p:par>
    </p:tnLst>
  </p:timing>
  <p:hf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Dual column_2x2">
    <p:spTree>
      <p:nvGrpSpPr>
        <p:cNvPr id="1" name=""/>
        <p:cNvGrpSpPr/>
        <p:nvPr/>
      </p:nvGrpSpPr>
      <p:grpSpPr>
        <a:xfrm>
          <a:off x="0" y="0"/>
          <a:ext cx="0" cy="0"/>
          <a:chOff x="0" y="0"/>
          <a:chExt cx="0" cy="0"/>
        </a:xfrm>
      </p:grpSpPr>
      <p:sp>
        <p:nvSpPr>
          <p:cNvPr id="2" name="Title 1"/>
          <p:cNvSpPr>
            <a:spLocks noGrp="1"/>
          </p:cNvSpPr>
          <p:nvPr>
            <p:ph type="title"/>
          </p:nvPr>
        </p:nvSpPr>
        <p:spPr>
          <a:xfrm>
            <a:off x="517676" y="380421"/>
            <a:ext cx="11140586" cy="831851"/>
          </a:xfrm>
        </p:spPr>
        <p:txBody>
          <a:bodyPr/>
          <a:lstStyle/>
          <a:p>
            <a:r>
              <a:rPr lang="en-US" smtClean="0"/>
              <a:t>Click to edit Master title style</a:t>
            </a:r>
            <a:endParaRPr lang="en-US" dirty="0"/>
          </a:p>
        </p:txBody>
      </p:sp>
      <p:sp>
        <p:nvSpPr>
          <p:cNvPr id="6" name="Content Placeholder 5"/>
          <p:cNvSpPr>
            <a:spLocks noGrp="1"/>
          </p:cNvSpPr>
          <p:nvPr>
            <p:ph sz="quarter" idx="10"/>
          </p:nvPr>
        </p:nvSpPr>
        <p:spPr>
          <a:xfrm>
            <a:off x="524798" y="1761067"/>
            <a:ext cx="5468042" cy="20845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quarter" idx="11"/>
          </p:nvPr>
        </p:nvSpPr>
        <p:spPr>
          <a:xfrm>
            <a:off x="6196833" y="1761068"/>
            <a:ext cx="5472782" cy="20848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12"/>
          </p:nvPr>
        </p:nvSpPr>
        <p:spPr>
          <a:xfrm>
            <a:off x="528183" y="4038600"/>
            <a:ext cx="5472782" cy="20848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Content Placeholder 7"/>
          <p:cNvSpPr>
            <a:spLocks noGrp="1"/>
          </p:cNvSpPr>
          <p:nvPr>
            <p:ph sz="quarter" idx="13"/>
          </p:nvPr>
        </p:nvSpPr>
        <p:spPr>
          <a:xfrm>
            <a:off x="6195986" y="4038600"/>
            <a:ext cx="5472782" cy="20848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5"/>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Tree>
    <p:extLst>
      <p:ext uri="{BB962C8B-B14F-4D97-AF65-F5344CB8AC3E}">
        <p14:creationId xmlns:p14="http://schemas.microsoft.com/office/powerpoint/2010/main" val="3125735196"/>
      </p:ext>
    </p:extLst>
  </p:cSld>
  <p:clrMapOvr>
    <a:masterClrMapping/>
  </p:clrMapOvr>
  <p:timing>
    <p:tnLst>
      <p:par>
        <p:cTn id="1" dur="indefinite" restart="never" nodeType="tmRoot"/>
      </p:par>
    </p:tnLst>
  </p:timing>
  <p:hf hd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Dual column_left header">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524799" y="1578770"/>
            <a:ext cx="5468041" cy="4390231"/>
          </a:xfrm>
        </p:spPr>
        <p:txBody>
          <a:bodyPr anchor="ctr"/>
          <a:lstStyle>
            <a:lvl1pPr marL="0" indent="0" algn="ctr">
              <a:buNone/>
              <a:defRPr sz="3700"/>
            </a:lvl1pPr>
          </a:lstStyle>
          <a:p>
            <a:pPr lvl="0"/>
            <a:r>
              <a:rPr lang="en-US" smtClean="0"/>
              <a:t>Click to edit Master text styles</a:t>
            </a:r>
          </a:p>
        </p:txBody>
      </p:sp>
      <p:sp>
        <p:nvSpPr>
          <p:cNvPr id="4" name="Content Placeholder 3"/>
          <p:cNvSpPr>
            <a:spLocks noGrp="1"/>
          </p:cNvSpPr>
          <p:nvPr>
            <p:ph sz="quarter" idx="11"/>
          </p:nvPr>
        </p:nvSpPr>
        <p:spPr>
          <a:xfrm>
            <a:off x="6195987" y="1578769"/>
            <a:ext cx="5468889" cy="438912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a:xfrm>
            <a:off x="517676" y="307108"/>
            <a:ext cx="11140586" cy="831851"/>
          </a:xfrm>
        </p:spPr>
        <p:txBody>
          <a:bodyPr anchor="b"/>
          <a:lstStyle/>
          <a:p>
            <a:r>
              <a:rPr lang="en-US" smtClean="0"/>
              <a:t>Click to edit Master title style</a:t>
            </a:r>
            <a:endParaRPr lang="en-US" dirty="0"/>
          </a:p>
        </p:txBody>
      </p:sp>
      <p:sp>
        <p:nvSpPr>
          <p:cNvPr id="5" name="Slide Number Placeholder 4"/>
          <p:cNvSpPr>
            <a:spLocks noGrp="1"/>
          </p:cNvSpPr>
          <p:nvPr>
            <p:ph type="sldNum" sz="quarter" idx="13"/>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Tree>
    <p:extLst>
      <p:ext uri="{BB962C8B-B14F-4D97-AF65-F5344CB8AC3E}">
        <p14:creationId xmlns:p14="http://schemas.microsoft.com/office/powerpoint/2010/main" val="1764637141"/>
      </p:ext>
    </p:extLst>
  </p:cSld>
  <p:clrMapOvr>
    <a:masterClrMapping/>
  </p:clrMapOvr>
  <p:timing>
    <p:tnLst>
      <p:par>
        <p:cTn id="1" dur="indefinite" restart="never" nodeType="tmRoot"/>
      </p:par>
    </p:tnLst>
  </p:timing>
  <p:hf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ri column">
    <p:spTree>
      <p:nvGrpSpPr>
        <p:cNvPr id="1" name=""/>
        <p:cNvGrpSpPr/>
        <p:nvPr/>
      </p:nvGrpSpPr>
      <p:grpSpPr>
        <a:xfrm>
          <a:off x="0" y="0"/>
          <a:ext cx="0" cy="0"/>
          <a:chOff x="0" y="0"/>
          <a:chExt cx="0" cy="0"/>
        </a:xfrm>
      </p:grpSpPr>
      <p:sp>
        <p:nvSpPr>
          <p:cNvPr id="2" name="Title 1"/>
          <p:cNvSpPr>
            <a:spLocks noGrp="1"/>
          </p:cNvSpPr>
          <p:nvPr>
            <p:ph type="title"/>
          </p:nvPr>
        </p:nvSpPr>
        <p:spPr>
          <a:xfrm>
            <a:off x="517678" y="380421"/>
            <a:ext cx="11126343" cy="831851"/>
          </a:xfrm>
        </p:spPr>
        <p:txBody>
          <a:bodyPr/>
          <a:lstStyle/>
          <a:p>
            <a:r>
              <a:rPr lang="en-US" smtClean="0"/>
              <a:t>Click to edit Master title style</a:t>
            </a:r>
            <a:endParaRPr lang="en-US" dirty="0"/>
          </a:p>
        </p:txBody>
      </p:sp>
      <p:sp>
        <p:nvSpPr>
          <p:cNvPr id="6" name="Content Placeholder 5"/>
          <p:cNvSpPr>
            <a:spLocks noGrp="1"/>
          </p:cNvSpPr>
          <p:nvPr>
            <p:ph sz="quarter" idx="10"/>
          </p:nvPr>
        </p:nvSpPr>
        <p:spPr>
          <a:xfrm>
            <a:off x="524799" y="1761067"/>
            <a:ext cx="3555074" cy="44153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11"/>
          </p:nvPr>
        </p:nvSpPr>
        <p:spPr>
          <a:xfrm>
            <a:off x="8088946" y="1761067"/>
            <a:ext cx="3555074" cy="43938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Content Placeholder 7"/>
          <p:cNvSpPr>
            <a:spLocks noGrp="1"/>
          </p:cNvSpPr>
          <p:nvPr>
            <p:ph sz="quarter" idx="12"/>
          </p:nvPr>
        </p:nvSpPr>
        <p:spPr>
          <a:xfrm>
            <a:off x="4306493" y="1752600"/>
            <a:ext cx="3555834"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5" name="Straight Connector 4"/>
          <p:cNvCxnSpPr/>
          <p:nvPr/>
        </p:nvCxnSpPr>
        <p:spPr bwMode="auto">
          <a:xfrm>
            <a:off x="4205145" y="1803400"/>
            <a:ext cx="0" cy="4368800"/>
          </a:xfrm>
          <a:prstGeom prst="line">
            <a:avLst/>
          </a:prstGeom>
          <a:noFill/>
          <a:ln w="9525" cap="flat" cmpd="sng" algn="ctr">
            <a:solidFill>
              <a:schemeClr val="bg2"/>
            </a:solidFill>
            <a:prstDash val="solid"/>
            <a:round/>
            <a:headEnd type="none" w="med" len="med"/>
            <a:tailEnd type="none" w="med" len="med"/>
          </a:ln>
          <a:effectLst/>
        </p:spPr>
      </p:cxnSp>
      <p:cxnSp>
        <p:nvCxnSpPr>
          <p:cNvPr id="10" name="Straight Connector 9"/>
          <p:cNvCxnSpPr/>
          <p:nvPr/>
        </p:nvCxnSpPr>
        <p:spPr bwMode="auto">
          <a:xfrm>
            <a:off x="7983680" y="1803400"/>
            <a:ext cx="0" cy="4368800"/>
          </a:xfrm>
          <a:prstGeom prst="line">
            <a:avLst/>
          </a:prstGeom>
          <a:noFill/>
          <a:ln w="9525" cap="flat" cmpd="sng" algn="ctr">
            <a:solidFill>
              <a:schemeClr val="bg2"/>
            </a:solidFill>
            <a:prstDash val="solid"/>
            <a:round/>
            <a:headEnd type="none" w="med" len="med"/>
            <a:tailEnd type="none" w="med" len="med"/>
          </a:ln>
          <a:effectLst/>
        </p:spPr>
      </p:cxnSp>
      <p:sp>
        <p:nvSpPr>
          <p:cNvPr id="7" name="Slide Number Placeholder 6"/>
          <p:cNvSpPr>
            <a:spLocks noGrp="1"/>
          </p:cNvSpPr>
          <p:nvPr>
            <p:ph type="sldNum" sz="quarter" idx="14"/>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Tree>
    <p:extLst>
      <p:ext uri="{BB962C8B-B14F-4D97-AF65-F5344CB8AC3E}">
        <p14:creationId xmlns:p14="http://schemas.microsoft.com/office/powerpoint/2010/main" val="716633954"/>
      </p:ext>
    </p:extLst>
  </p:cSld>
  <p:clrMapOvr>
    <a:masterClrMapping/>
  </p:clrMapOvr>
  <p:timing>
    <p:tnLst>
      <p:par>
        <p:cTn id="1" dur="indefinite" restart="never" nodeType="tmRoot"/>
      </p:par>
    </p:tnLst>
  </p:timing>
  <p:hf hd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ri column_w headings">
    <p:spTree>
      <p:nvGrpSpPr>
        <p:cNvPr id="1" name=""/>
        <p:cNvGrpSpPr/>
        <p:nvPr/>
      </p:nvGrpSpPr>
      <p:grpSpPr>
        <a:xfrm>
          <a:off x="0" y="0"/>
          <a:ext cx="0" cy="0"/>
          <a:chOff x="0" y="0"/>
          <a:chExt cx="0" cy="0"/>
        </a:xfrm>
      </p:grpSpPr>
      <p:sp>
        <p:nvSpPr>
          <p:cNvPr id="2" name="Title 1"/>
          <p:cNvSpPr>
            <a:spLocks noGrp="1"/>
          </p:cNvSpPr>
          <p:nvPr>
            <p:ph type="title"/>
          </p:nvPr>
        </p:nvSpPr>
        <p:spPr>
          <a:xfrm>
            <a:off x="520736" y="787400"/>
            <a:ext cx="3559137" cy="831851"/>
          </a:xfrm>
        </p:spPr>
        <p:txBody>
          <a:bodyPr anchor="ctr"/>
          <a:lstStyle>
            <a:lvl1pPr algn="ctr">
              <a:defRPr sz="2700">
                <a:solidFill>
                  <a:srgbClr val="4D4F53"/>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524799" y="1761067"/>
            <a:ext cx="3559137" cy="44153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quarter" idx="11"/>
          </p:nvPr>
        </p:nvSpPr>
        <p:spPr>
          <a:xfrm>
            <a:off x="8088946" y="1761067"/>
            <a:ext cx="3559137" cy="43938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Content Placeholder 7"/>
          <p:cNvSpPr>
            <a:spLocks noGrp="1"/>
          </p:cNvSpPr>
          <p:nvPr>
            <p:ph sz="quarter" idx="12"/>
          </p:nvPr>
        </p:nvSpPr>
        <p:spPr>
          <a:xfrm>
            <a:off x="4306493" y="1752600"/>
            <a:ext cx="3559137"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13"/>
          </p:nvPr>
        </p:nvSpPr>
        <p:spPr>
          <a:xfrm>
            <a:off x="4306493" y="787400"/>
            <a:ext cx="3559137" cy="829056"/>
          </a:xfrm>
        </p:spPr>
        <p:txBody>
          <a:bodyPr anchor="ctr"/>
          <a:lstStyle>
            <a:lvl1pPr marL="0" indent="0" algn="ctr" rtl="0" eaLnBrk="0" fontAlgn="base" hangingPunct="0">
              <a:spcBef>
                <a:spcPct val="0"/>
              </a:spcBef>
              <a:spcAft>
                <a:spcPct val="0"/>
              </a:spcAft>
              <a:buNone/>
              <a:defRPr lang="en-US" sz="2700" b="1" dirty="0" smtClean="0">
                <a:solidFill>
                  <a:srgbClr val="4D4F53"/>
                </a:solidFill>
                <a:latin typeface="Arial" pitchFamily="34" charset="0"/>
                <a:ea typeface="+mj-ea"/>
                <a:cs typeface="+mj-cs"/>
              </a:defRPr>
            </a:lvl1pPr>
          </a:lstStyle>
          <a:p>
            <a:pPr lvl="0"/>
            <a:r>
              <a:rPr lang="en-US" smtClean="0"/>
              <a:t>Click to edit Master text styles</a:t>
            </a:r>
          </a:p>
        </p:txBody>
      </p:sp>
      <p:sp>
        <p:nvSpPr>
          <p:cNvPr id="12" name="Text Placeholder 11"/>
          <p:cNvSpPr>
            <a:spLocks noGrp="1"/>
          </p:cNvSpPr>
          <p:nvPr>
            <p:ph type="body" sz="quarter" idx="14"/>
          </p:nvPr>
        </p:nvSpPr>
        <p:spPr>
          <a:xfrm>
            <a:off x="8088946" y="787400"/>
            <a:ext cx="3559137" cy="848784"/>
          </a:xfrm>
        </p:spPr>
        <p:txBody>
          <a:bodyPr anchor="ctr"/>
          <a:lstStyle>
            <a:lvl1pPr marL="0" indent="0" algn="ctr" rtl="0" eaLnBrk="0" fontAlgn="base" hangingPunct="0">
              <a:spcBef>
                <a:spcPct val="0"/>
              </a:spcBef>
              <a:spcAft>
                <a:spcPct val="0"/>
              </a:spcAft>
              <a:buNone/>
              <a:defRPr lang="en-US" sz="2700" b="1" dirty="0" smtClean="0">
                <a:solidFill>
                  <a:srgbClr val="4D4F53"/>
                </a:solidFill>
                <a:latin typeface="Arial" pitchFamily="34" charset="0"/>
                <a:ea typeface="+mj-ea"/>
                <a:cs typeface="+mj-cs"/>
              </a:defRPr>
            </a:lvl1pPr>
          </a:lstStyle>
          <a:p>
            <a:pPr lvl="0"/>
            <a:r>
              <a:rPr lang="en-US" smtClean="0"/>
              <a:t>Click to edit Master text styles</a:t>
            </a:r>
          </a:p>
        </p:txBody>
      </p:sp>
      <p:cxnSp>
        <p:nvCxnSpPr>
          <p:cNvPr id="13" name="Straight Connector 12"/>
          <p:cNvCxnSpPr/>
          <p:nvPr/>
        </p:nvCxnSpPr>
        <p:spPr bwMode="auto">
          <a:xfrm>
            <a:off x="4205145" y="1803400"/>
            <a:ext cx="0" cy="4368800"/>
          </a:xfrm>
          <a:prstGeom prst="line">
            <a:avLst/>
          </a:prstGeom>
          <a:noFill/>
          <a:ln w="9525" cap="flat" cmpd="sng" algn="ctr">
            <a:solidFill>
              <a:schemeClr val="bg2"/>
            </a:solidFill>
            <a:prstDash val="solid"/>
            <a:round/>
            <a:headEnd type="none" w="med" len="med"/>
            <a:tailEnd type="none" w="med" len="med"/>
          </a:ln>
          <a:effectLst/>
        </p:spPr>
      </p:cxnSp>
      <p:cxnSp>
        <p:nvCxnSpPr>
          <p:cNvPr id="14" name="Straight Connector 13"/>
          <p:cNvCxnSpPr/>
          <p:nvPr/>
        </p:nvCxnSpPr>
        <p:spPr bwMode="auto">
          <a:xfrm>
            <a:off x="7983680" y="1803400"/>
            <a:ext cx="0" cy="4368800"/>
          </a:xfrm>
          <a:prstGeom prst="line">
            <a:avLst/>
          </a:prstGeom>
          <a:noFill/>
          <a:ln w="9525" cap="flat" cmpd="sng" algn="ctr">
            <a:solidFill>
              <a:schemeClr val="bg2"/>
            </a:solidFill>
            <a:prstDash val="solid"/>
            <a:round/>
            <a:headEnd type="none" w="med" len="med"/>
            <a:tailEnd type="none" w="med" len="med"/>
          </a:ln>
          <a:effectLst/>
        </p:spPr>
      </p:cxnSp>
      <p:sp>
        <p:nvSpPr>
          <p:cNvPr id="7" name="Slide Number Placeholder 6"/>
          <p:cNvSpPr>
            <a:spLocks noGrp="1"/>
          </p:cNvSpPr>
          <p:nvPr>
            <p:ph type="sldNum" sz="quarter" idx="16"/>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Tree>
    <p:extLst>
      <p:ext uri="{BB962C8B-B14F-4D97-AF65-F5344CB8AC3E}">
        <p14:creationId xmlns:p14="http://schemas.microsoft.com/office/powerpoint/2010/main" val="2929447031"/>
      </p:ext>
    </p:extLst>
  </p:cSld>
  <p:clrMapOvr>
    <a:masterClrMapping/>
  </p:clrMapOvr>
  <p:timing>
    <p:tnLst>
      <p:par>
        <p:cTn id="1" dur="indefinite" restart="never" nodeType="tmRoot"/>
      </p:par>
    </p:tnLst>
  </p:timing>
  <p:hf hd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End slide without a tagline">
    <p:spTree>
      <p:nvGrpSpPr>
        <p:cNvPr id="1" name=""/>
        <p:cNvGrpSpPr/>
        <p:nvPr/>
      </p:nvGrpSpPr>
      <p:grpSpPr>
        <a:xfrm>
          <a:off x="0" y="0"/>
          <a:ext cx="0" cy="0"/>
          <a:chOff x="0" y="0"/>
          <a:chExt cx="0" cy="0"/>
        </a:xfrm>
      </p:grpSpPr>
      <p:pic>
        <p:nvPicPr>
          <p:cNvPr id="7" name="Picture 2" descr="C:\Users\Kirk Mossing\Downloads\Citrix Logo_RGB-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4641" y="2741099"/>
            <a:ext cx="1667672" cy="7649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603702026"/>
      </p:ext>
    </p:extLst>
  </p:cSld>
  <p:clrMapOvr>
    <a:masterClrMapping/>
  </p:clrMapOvr>
  <p:timing>
    <p:tnLst>
      <p:par>
        <p:cTn id="1" dur="indefinite" restart="never" nodeType="tmRoot"/>
      </p:par>
    </p:tnLst>
  </p:timing>
  <p:hf hdr="0" dt="0"/>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End slide with a tagline">
    <p:spTree>
      <p:nvGrpSpPr>
        <p:cNvPr id="1" name=""/>
        <p:cNvGrpSpPr/>
        <p:nvPr/>
      </p:nvGrpSpPr>
      <p:grpSpPr>
        <a:xfrm>
          <a:off x="0" y="0"/>
          <a:ext cx="0" cy="0"/>
          <a:chOff x="0" y="0"/>
          <a:chExt cx="0" cy="0"/>
        </a:xfrm>
      </p:grpSpPr>
      <p:sp>
        <p:nvSpPr>
          <p:cNvPr id="12" name="TextBox 11"/>
          <p:cNvSpPr txBox="1"/>
          <p:nvPr/>
        </p:nvSpPr>
        <p:spPr>
          <a:xfrm>
            <a:off x="3301140" y="3373835"/>
            <a:ext cx="5586545" cy="451405"/>
          </a:xfrm>
          <a:prstGeom prst="rect">
            <a:avLst/>
          </a:prstGeom>
          <a:noFill/>
          <a:ln w="9525">
            <a:noFill/>
            <a:miter lim="800000"/>
            <a:headEnd/>
            <a:tailEnd/>
          </a:ln>
        </p:spPr>
        <p:txBody>
          <a:bodyPr wrap="square" lIns="121899" tIns="60949" rIns="121899" bIns="60949" rtlCol="0">
            <a:spAutoFit/>
          </a:bodyPr>
          <a:lstStyle/>
          <a:p>
            <a:pPr algn="ctr"/>
            <a:r>
              <a:rPr lang="en-US" sz="2100" b="1" dirty="0" smtClean="0">
                <a:solidFill>
                  <a:schemeClr val="tx2"/>
                </a:solidFill>
                <a:latin typeface="Arial" pitchFamily="34" charset="0"/>
                <a:ea typeface="+mj-ea"/>
                <a:cs typeface="+mj-cs"/>
              </a:rPr>
              <a:t>Work </a:t>
            </a:r>
            <a:r>
              <a:rPr lang="en-US" sz="2100" b="1" dirty="0">
                <a:solidFill>
                  <a:schemeClr val="tx2"/>
                </a:solidFill>
                <a:latin typeface="Arial" pitchFamily="34" charset="0"/>
                <a:ea typeface="+mj-ea"/>
                <a:cs typeface="+mj-cs"/>
              </a:rPr>
              <a:t>better</a:t>
            </a:r>
            <a:r>
              <a:rPr lang="en-US" sz="2100" b="1" dirty="0" smtClean="0">
                <a:solidFill>
                  <a:schemeClr val="tx2"/>
                </a:solidFill>
                <a:latin typeface="Arial" pitchFamily="34" charset="0"/>
                <a:ea typeface="+mj-ea"/>
                <a:cs typeface="+mj-cs"/>
              </a:rPr>
              <a:t>. </a:t>
            </a:r>
            <a:r>
              <a:rPr lang="en-US" sz="2100" b="1" kern="1200" dirty="0" smtClean="0">
                <a:solidFill>
                  <a:schemeClr val="tx2"/>
                </a:solidFill>
                <a:latin typeface="Arial" pitchFamily="34" charset="0"/>
                <a:ea typeface="+mn-ea"/>
                <a:cs typeface="+mn-cs"/>
              </a:rPr>
              <a:t>Live better.</a:t>
            </a:r>
            <a:endParaRPr lang="en-US" sz="2100" b="1" dirty="0">
              <a:solidFill>
                <a:schemeClr val="tx2"/>
              </a:solidFill>
              <a:latin typeface="Arial" pitchFamily="34" charset="0"/>
              <a:ea typeface="+mj-ea"/>
              <a:cs typeface="+mj-cs"/>
            </a:endParaRPr>
          </a:p>
        </p:txBody>
      </p:sp>
      <p:pic>
        <p:nvPicPr>
          <p:cNvPr id="7" name="Picture 2" descr="C:\Users\Kirk Mossing\Downloads\Citrix Logo_RGB-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4641" y="2741099"/>
            <a:ext cx="1667672" cy="7649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747475851"/>
      </p:ext>
    </p:extLst>
  </p:cSld>
  <p:clrMapOvr>
    <a:masterClrMapping/>
  </p:clrMapOvr>
  <p:timing>
    <p:tnLst>
      <p:par>
        <p:cTn id="1" dur="indefinite" restart="never" nodeType="tmRoot"/>
      </p:par>
    </p:tnLst>
  </p:timing>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27E7E212-D49F-460A-ADF9-11F744EA8EAE}" type="slidenum">
              <a:rPr lang="en-US" smtClean="0"/>
              <a:pPr/>
              <a:t>‹#›</a:t>
            </a:fld>
            <a:endParaRPr lang="en-US"/>
          </a:p>
        </p:txBody>
      </p:sp>
    </p:spTree>
    <p:extLst>
      <p:ext uri="{BB962C8B-B14F-4D97-AF65-F5344CB8AC3E}">
        <p14:creationId xmlns:p14="http://schemas.microsoft.com/office/powerpoint/2010/main" val="2519233409"/>
      </p:ext>
    </p:extLst>
  </p:cSld>
  <p:clrMapOvr>
    <a:masterClrMapping/>
  </p:clrMapOvr>
  <p:hf hd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3603" y="1122363"/>
            <a:ext cx="9141619" cy="2387600"/>
          </a:xfrm>
        </p:spPr>
        <p:txBody>
          <a:bodyPr anchor="b"/>
          <a:lstStyle>
            <a:lvl1pPr algn="ctr">
              <a:defRPr sz="5998"/>
            </a:lvl1pPr>
          </a:lstStyle>
          <a:p>
            <a:r>
              <a:rPr lang="en-US" smtClean="0"/>
              <a:t>Click to edit Master title style</a:t>
            </a:r>
            <a:endParaRPr lang="en-US"/>
          </a:p>
        </p:txBody>
      </p:sp>
      <p:sp>
        <p:nvSpPr>
          <p:cNvPr id="3" name="Subtitle 2"/>
          <p:cNvSpPr>
            <a:spLocks noGrp="1"/>
          </p:cNvSpPr>
          <p:nvPr>
            <p:ph type="subTitle" idx="1"/>
          </p:nvPr>
        </p:nvSpPr>
        <p:spPr>
          <a:xfrm>
            <a:off x="1523603" y="3602038"/>
            <a:ext cx="9141619" cy="1655762"/>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7982" y="6356351"/>
            <a:ext cx="2742486" cy="365125"/>
          </a:xfrm>
          <a:prstGeom prst="rect">
            <a:avLst/>
          </a:prstGeom>
        </p:spPr>
        <p:txBody>
          <a:bodyPr/>
          <a:lstStyle/>
          <a:p>
            <a:fld id="{B73283D5-243D-4C86-8E45-4FC373F66196}" type="datetimeFigureOut">
              <a:rPr lang="en-US" smtClean="0"/>
              <a:t>5/25/2013</a:t>
            </a:fld>
            <a:endParaRPr lang="en-US"/>
          </a:p>
        </p:txBody>
      </p:sp>
      <p:sp>
        <p:nvSpPr>
          <p:cNvPr id="5" name="Footer Placeholder 4"/>
          <p:cNvSpPr>
            <a:spLocks noGrp="1"/>
          </p:cNvSpPr>
          <p:nvPr>
            <p:ph type="ftr" sz="quarter" idx="11"/>
          </p:nvPr>
        </p:nvSpPr>
        <p:spPr>
          <a:xfrm>
            <a:off x="4037549" y="6356351"/>
            <a:ext cx="4113728"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B80398C-F056-47E6-94D1-A279E20DD1D8}" type="slidenum">
              <a:rPr lang="en-US" smtClean="0"/>
              <a:t>‹#›</a:t>
            </a:fld>
            <a:endParaRPr lang="en-US"/>
          </a:p>
        </p:txBody>
      </p:sp>
    </p:spTree>
    <p:extLst>
      <p:ext uri="{BB962C8B-B14F-4D97-AF65-F5344CB8AC3E}">
        <p14:creationId xmlns:p14="http://schemas.microsoft.com/office/powerpoint/2010/main" val="3780936111"/>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7982" y="6356351"/>
            <a:ext cx="2742486" cy="365125"/>
          </a:xfrm>
          <a:prstGeom prst="rect">
            <a:avLst/>
          </a:prstGeom>
        </p:spPr>
        <p:txBody>
          <a:bodyPr/>
          <a:lstStyle/>
          <a:p>
            <a:fld id="{B73283D5-243D-4C86-8E45-4FC373F66196}" type="datetimeFigureOut">
              <a:rPr lang="en-US" smtClean="0"/>
              <a:t>5/25/2013</a:t>
            </a:fld>
            <a:endParaRPr lang="en-US"/>
          </a:p>
        </p:txBody>
      </p:sp>
      <p:sp>
        <p:nvSpPr>
          <p:cNvPr id="5" name="Footer Placeholder 4"/>
          <p:cNvSpPr>
            <a:spLocks noGrp="1"/>
          </p:cNvSpPr>
          <p:nvPr>
            <p:ph type="ftr" sz="quarter" idx="11"/>
          </p:nvPr>
        </p:nvSpPr>
        <p:spPr>
          <a:xfrm>
            <a:off x="4037549" y="6356351"/>
            <a:ext cx="4113728"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B80398C-F056-47E6-94D1-A279E20DD1D8}" type="slidenum">
              <a:rPr lang="en-US" smtClean="0"/>
              <a:t>‹#›</a:t>
            </a:fld>
            <a:endParaRPr lang="en-US"/>
          </a:p>
        </p:txBody>
      </p:sp>
    </p:spTree>
    <p:extLst>
      <p:ext uri="{BB962C8B-B14F-4D97-AF65-F5344CB8AC3E}">
        <p14:creationId xmlns:p14="http://schemas.microsoft.com/office/powerpoint/2010/main" val="2884447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517679" y="306533"/>
            <a:ext cx="11126343" cy="831851"/>
          </a:xfrm>
        </p:spPr>
        <p:txBody>
          <a:bodyPr anchor="b"/>
          <a:lstStyle>
            <a:lvl1pPr algn="ctr">
              <a:lnSpc>
                <a:spcPts val="3999"/>
              </a:lnSpc>
              <a:defRPr/>
            </a:lvl1pPr>
          </a:lstStyle>
          <a:p>
            <a:r>
              <a:rPr lang="en-US" smtClean="0"/>
              <a:t>Click to edit Master title style</a:t>
            </a:r>
            <a:endParaRPr lang="en-US" dirty="0"/>
          </a:p>
        </p:txBody>
      </p:sp>
      <p:sp>
        <p:nvSpPr>
          <p:cNvPr id="4" name="Text Placeholder 3"/>
          <p:cNvSpPr>
            <a:spLocks noGrp="1"/>
          </p:cNvSpPr>
          <p:nvPr>
            <p:ph type="body" sz="quarter" idx="11"/>
          </p:nvPr>
        </p:nvSpPr>
        <p:spPr>
          <a:xfrm>
            <a:off x="517679" y="1036788"/>
            <a:ext cx="11145581" cy="508000"/>
          </a:xfrm>
        </p:spPr>
        <p:txBody>
          <a:bodyPr/>
          <a:lstStyle>
            <a:lvl1pPr marL="0" indent="0" algn="ctr">
              <a:buNone/>
              <a:defRPr>
                <a:solidFill>
                  <a:schemeClr val="tx1"/>
                </a:solidFill>
              </a:defRPr>
            </a:lvl1pPr>
          </a:lstStyle>
          <a:p>
            <a:pPr lvl="0"/>
            <a:r>
              <a:rPr lang="en-US" smtClean="0"/>
              <a:t>Click to edit Master text styles</a:t>
            </a:r>
          </a:p>
        </p:txBody>
      </p:sp>
      <p:sp>
        <p:nvSpPr>
          <p:cNvPr id="5" name="Slide Number Placeholder 4"/>
          <p:cNvSpPr>
            <a:spLocks noGrp="1"/>
          </p:cNvSpPr>
          <p:nvPr>
            <p:ph type="sldNum" sz="quarter" idx="13"/>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Tree>
    <p:extLst>
      <p:ext uri="{BB962C8B-B14F-4D97-AF65-F5344CB8AC3E}">
        <p14:creationId xmlns:p14="http://schemas.microsoft.com/office/powerpoint/2010/main" val="2029694925"/>
      </p:ext>
    </p:extLst>
  </p:cSld>
  <p:clrMapOvr>
    <a:masterClrMapping/>
  </p:clrMapOvr>
  <p:timing>
    <p:tnLst>
      <p:par>
        <p:cTn id="1" dur="indefinite" restart="never" nodeType="tmRoot"/>
      </p:par>
    </p:tnLst>
  </p:timing>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7E7E212-D49F-460A-ADF9-11F744EA8EAE}" type="slidenum">
              <a:rPr lang="en-US" smtClean="0"/>
              <a:pPr/>
              <a:t>‹#›</a:t>
            </a:fld>
            <a:endParaRPr lang="en-US"/>
          </a:p>
        </p:txBody>
      </p:sp>
    </p:spTree>
    <p:extLst>
      <p:ext uri="{BB962C8B-B14F-4D97-AF65-F5344CB8AC3E}">
        <p14:creationId xmlns:p14="http://schemas.microsoft.com/office/powerpoint/2010/main" val="1471844214"/>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ingle point with subtitle">
    <p:spTree>
      <p:nvGrpSpPr>
        <p:cNvPr id="1" name=""/>
        <p:cNvGrpSpPr/>
        <p:nvPr/>
      </p:nvGrpSpPr>
      <p:grpSpPr>
        <a:xfrm>
          <a:off x="0" y="0"/>
          <a:ext cx="0" cy="0"/>
          <a:chOff x="0" y="0"/>
          <a:chExt cx="0" cy="0"/>
        </a:xfrm>
      </p:grpSpPr>
      <p:sp>
        <p:nvSpPr>
          <p:cNvPr id="2" name="Title 6"/>
          <p:cNvSpPr>
            <a:spLocks noGrp="1"/>
          </p:cNvSpPr>
          <p:nvPr>
            <p:ph type="title"/>
          </p:nvPr>
        </p:nvSpPr>
        <p:spPr>
          <a:xfrm>
            <a:off x="529030" y="2117430"/>
            <a:ext cx="11122303" cy="905172"/>
          </a:xfrm>
        </p:spPr>
        <p:txBody>
          <a:bodyPr anchor="t"/>
          <a:lstStyle>
            <a:lvl1pPr algn="ctr" rtl="0" eaLnBrk="1" fontAlgn="base" hangingPunct="1">
              <a:spcBef>
                <a:spcPct val="0"/>
              </a:spcBef>
              <a:spcAft>
                <a:spcPct val="0"/>
              </a:spcAft>
              <a:defRPr lang="en-US" sz="4300" b="1" kern="1200" dirty="0">
                <a:solidFill>
                  <a:srgbClr val="4D4F53"/>
                </a:solidFill>
                <a:latin typeface="Arial" pitchFamily="34" charset="0"/>
                <a:ea typeface="+mj-ea"/>
                <a:cs typeface="+mj-cs"/>
              </a:defRPr>
            </a:lvl1pPr>
          </a:lstStyle>
          <a:p>
            <a:r>
              <a:rPr lang="en-US" smtClean="0"/>
              <a:t>Click to edit Master title style</a:t>
            </a:r>
            <a:endParaRPr lang="en-US" dirty="0"/>
          </a:p>
        </p:txBody>
      </p:sp>
      <p:sp>
        <p:nvSpPr>
          <p:cNvPr id="3" name="Text Placeholder 3"/>
          <p:cNvSpPr>
            <a:spLocks noGrp="1"/>
          </p:cNvSpPr>
          <p:nvPr>
            <p:ph type="body" sz="quarter" idx="11"/>
          </p:nvPr>
        </p:nvSpPr>
        <p:spPr>
          <a:xfrm>
            <a:off x="517679" y="2921000"/>
            <a:ext cx="11145581" cy="508000"/>
          </a:xfrm>
          <a:prstGeom prst="rect">
            <a:avLst/>
          </a:prstGeom>
        </p:spPr>
        <p:txBody>
          <a:bodyPr/>
          <a:lstStyle>
            <a:lvl1pPr marL="0" indent="0" algn="ctr">
              <a:buNone/>
              <a:defRPr sz="2700">
                <a:solidFill>
                  <a:schemeClr val="tx1"/>
                </a:solidFill>
              </a:defRPr>
            </a:lvl1pPr>
          </a:lstStyle>
          <a:p>
            <a:pPr lvl="0"/>
            <a:r>
              <a:rPr lang="en-US" smtClean="0"/>
              <a:t>Click to edit Master text styles</a:t>
            </a:r>
          </a:p>
        </p:txBody>
      </p:sp>
      <p:sp>
        <p:nvSpPr>
          <p:cNvPr id="5" name="Slide Number Placeholder 4"/>
          <p:cNvSpPr>
            <a:spLocks noGrp="1"/>
          </p:cNvSpPr>
          <p:nvPr>
            <p:ph type="sldNum" sz="quarter" idx="13"/>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Tree>
    <p:extLst>
      <p:ext uri="{BB962C8B-B14F-4D97-AF65-F5344CB8AC3E}">
        <p14:creationId xmlns:p14="http://schemas.microsoft.com/office/powerpoint/2010/main" val="410350371"/>
      </p:ext>
    </p:extLst>
  </p:cSld>
  <p:clrMapOvr>
    <a:masterClrMapping/>
  </p:clrMapOvr>
  <p:timing>
    <p:tnLst>
      <p:par>
        <p:cTn id="1" dur="indefinite" restart="never" nodeType="tmRoot"/>
      </p:par>
    </p:tnLst>
  </p:timing>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Quote slide">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1864392" y="1273712"/>
            <a:ext cx="8460046" cy="2657033"/>
          </a:xfrm>
          <a:prstGeom prst="rect">
            <a:avLst/>
          </a:prstGeom>
        </p:spPr>
        <p:txBody>
          <a:bodyPr/>
          <a:lstStyle>
            <a:lvl1pPr marL="152367" indent="-152367" algn="l" defTabSz="1218936" rtl="0" eaLnBrk="1" latinLnBrk="0" hangingPunct="1">
              <a:lnSpc>
                <a:spcPct val="110000"/>
              </a:lnSpc>
              <a:spcBef>
                <a:spcPts val="0"/>
              </a:spcBef>
              <a:buNone/>
              <a:defRPr lang="en-US" sz="3200" b="0" kern="1200" dirty="0" smtClean="0">
                <a:solidFill>
                  <a:srgbClr val="4D4F53"/>
                </a:solidFill>
                <a:latin typeface="Arial" pitchFamily="34" charset="0"/>
                <a:ea typeface="+mn-ea"/>
                <a:cs typeface="+mn-cs"/>
              </a:defRPr>
            </a:lvl1pPr>
          </a:lstStyle>
          <a:p>
            <a:pPr lvl="0"/>
            <a:r>
              <a:rPr lang="en-US" smtClean="0"/>
              <a:t>Click to edit Master text styles</a:t>
            </a:r>
          </a:p>
        </p:txBody>
      </p:sp>
      <p:sp>
        <p:nvSpPr>
          <p:cNvPr id="7" name="Text Placeholder 6"/>
          <p:cNvSpPr>
            <a:spLocks noGrp="1"/>
          </p:cNvSpPr>
          <p:nvPr>
            <p:ph type="body" sz="quarter" idx="12" hasCustomPrompt="1"/>
          </p:nvPr>
        </p:nvSpPr>
        <p:spPr>
          <a:xfrm>
            <a:off x="2200631" y="3940127"/>
            <a:ext cx="8055166" cy="1320800"/>
          </a:xfrm>
          <a:prstGeom prst="rect">
            <a:avLst/>
          </a:prstGeom>
        </p:spPr>
        <p:txBody>
          <a:bodyPr/>
          <a:lstStyle>
            <a:lvl1pPr marL="0" indent="0" algn="r">
              <a:buNone/>
              <a:defRPr lang="en-US" sz="2700" b="0" kern="1200" dirty="0" smtClean="0">
                <a:solidFill>
                  <a:schemeClr val="tx1"/>
                </a:solidFill>
                <a:latin typeface="Arial" pitchFamily="34" charset="0"/>
                <a:ea typeface="+mn-ea"/>
                <a:cs typeface="+mn-cs"/>
              </a:defRPr>
            </a:lvl1pPr>
          </a:lstStyle>
          <a:p>
            <a:pPr lvl="0"/>
            <a:r>
              <a:rPr lang="en-US" dirty="0" smtClean="0"/>
              <a:t>Attribution</a:t>
            </a:r>
          </a:p>
        </p:txBody>
      </p:sp>
      <p:sp>
        <p:nvSpPr>
          <p:cNvPr id="5" name="Slide Number Placeholder 4"/>
          <p:cNvSpPr>
            <a:spLocks noGrp="1"/>
          </p:cNvSpPr>
          <p:nvPr>
            <p:ph type="sldNum" sz="quarter" idx="14"/>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a:t>
            </a:fld>
            <a:endParaRPr lang="en-US"/>
          </a:p>
        </p:txBody>
      </p:sp>
    </p:spTree>
    <p:extLst>
      <p:ext uri="{BB962C8B-B14F-4D97-AF65-F5344CB8AC3E}">
        <p14:creationId xmlns:p14="http://schemas.microsoft.com/office/powerpoint/2010/main" val="1232099242"/>
      </p:ext>
    </p:extLst>
  </p:cSld>
  <p:clrMapOvr>
    <a:masterClrMapping/>
  </p:clrMapOvr>
  <p:timing>
    <p:tnLst>
      <p:par>
        <p:cTn id="1" dur="indefinite" restart="never" nodeType="tmRoot"/>
      </p:par>
    </p:tnLst>
  </p:timing>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19" Type="http://schemas.openxmlformats.org/officeDocument/2006/relationships/theme" Target="../theme/theme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031" y="383117"/>
            <a:ext cx="11151928" cy="853016"/>
          </a:xfrm>
          <a:prstGeom prst="rect">
            <a:avLst/>
          </a:prstGeom>
        </p:spPr>
        <p:txBody>
          <a:bodyPr vert="horz" lIns="121893" tIns="60947" rIns="121893" bIns="60947" rtlCol="0" anchor="ctr">
            <a:noAutofit/>
          </a:bodyPr>
          <a:lstStyle/>
          <a:p>
            <a:r>
              <a:rPr lang="en-US" smtClean="0"/>
              <a:t>Click to edit Master title style</a:t>
            </a:r>
            <a:endParaRPr lang="en-US" dirty="0"/>
          </a:p>
        </p:txBody>
      </p:sp>
      <p:sp>
        <p:nvSpPr>
          <p:cNvPr id="6" name="Slide Number Placeholder 5"/>
          <p:cNvSpPr>
            <a:spLocks noGrp="1"/>
          </p:cNvSpPr>
          <p:nvPr>
            <p:ph type="sldNum" sz="quarter" idx="4"/>
          </p:nvPr>
        </p:nvSpPr>
        <p:spPr>
          <a:xfrm>
            <a:off x="0" y="6375400"/>
            <a:ext cx="609441" cy="365125"/>
          </a:xfrm>
          <a:prstGeom prst="rect">
            <a:avLst/>
          </a:prstGeom>
        </p:spPr>
        <p:txBody>
          <a:bodyPr vert="horz" lIns="121893" tIns="60947" rIns="121893" bIns="60947" rtlCol="0" anchor="ctr"/>
          <a:lstStyle>
            <a:lvl1pPr marL="0" algn="r" defTabSz="1218936" rtl="0" eaLnBrk="0" fontAlgn="base" latinLnBrk="0" hangingPunct="0">
              <a:spcBef>
                <a:spcPct val="0"/>
              </a:spcBef>
              <a:spcAft>
                <a:spcPct val="0"/>
              </a:spcAft>
              <a:defRPr lang="en-US" sz="1200" b="0" kern="1200" smtClean="0">
                <a:solidFill>
                  <a:schemeClr val="tx2"/>
                </a:solidFill>
                <a:latin typeface="Arial" pitchFamily="34" charset="0"/>
                <a:ea typeface="ＭＳ Ｐゴシック" pitchFamily="27" charset="-128"/>
                <a:cs typeface="ＭＳ Ｐゴシック" pitchFamily="27" charset="-128"/>
              </a:defRPr>
            </a:lvl1pPr>
          </a:lstStyle>
          <a:p>
            <a:fld id="{27E7E212-D49F-460A-ADF9-11F744EA8EAE}" type="slidenum">
              <a:rPr>
                <a:solidFill>
                  <a:srgbClr val="706F5C"/>
                </a:solidFill>
              </a:rPr>
              <a:pPr/>
              <a:t>‹#›</a:t>
            </a:fld>
            <a:endParaRPr dirty="0">
              <a:solidFill>
                <a:srgbClr val="706F5C"/>
              </a:solidFill>
            </a:endParaRPr>
          </a:p>
        </p:txBody>
      </p:sp>
      <p:sp>
        <p:nvSpPr>
          <p:cNvPr id="5" name="Text Placeholder 4"/>
          <p:cNvSpPr>
            <a:spLocks noGrp="1"/>
          </p:cNvSpPr>
          <p:nvPr>
            <p:ph type="body" idx="1"/>
          </p:nvPr>
        </p:nvSpPr>
        <p:spPr>
          <a:xfrm>
            <a:off x="529030" y="1765124"/>
            <a:ext cx="11152775" cy="4525433"/>
          </a:xfrm>
          <a:prstGeom prst="rect">
            <a:avLst/>
          </a:prstGeom>
        </p:spPr>
        <p:txBody>
          <a:bodyPr vert="horz" lIns="121893" tIns="60947" rIns="121893" bIns="60947"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Box 2"/>
          <p:cNvSpPr txBox="1"/>
          <p:nvPr userDrawn="1"/>
        </p:nvSpPr>
        <p:spPr>
          <a:xfrm>
            <a:off x="11125713" y="6519446"/>
            <a:ext cx="1063112" cy="338554"/>
          </a:xfrm>
          <a:prstGeom prst="rect">
            <a:avLst/>
          </a:prstGeom>
          <a:noFill/>
        </p:spPr>
        <p:txBody>
          <a:bodyPr wrap="none" rtlCol="0">
            <a:spAutoFit/>
          </a:bodyPr>
          <a:lstStyle/>
          <a:p>
            <a:r>
              <a:rPr lang="en-US" sz="1600" dirty="0" smtClean="0">
                <a:latin typeface="Arial" pitchFamily="34" charset="0"/>
                <a:cs typeface="Arial" pitchFamily="34" charset="0"/>
              </a:rPr>
              <a:t>TMurgent</a:t>
            </a:r>
          </a:p>
        </p:txBody>
      </p:sp>
    </p:spTree>
    <p:extLst>
      <p:ext uri="{BB962C8B-B14F-4D97-AF65-F5344CB8AC3E}">
        <p14:creationId xmlns:p14="http://schemas.microsoft.com/office/powerpoint/2010/main" val="2436894225"/>
      </p:ext>
    </p:extLst>
  </p:cSld>
  <p:clrMap bg1="lt1" tx1="dk1" bg2="lt2" tx2="dk2" accent1="accent1" accent2="accent2" accent3="accent3" accent4="accent4" accent5="accent5" accent6="accent6" hlink="hlink" folHlink="folHlink"/>
  <p:sldLayoutIdLst>
    <p:sldLayoutId id="2147483991" r:id="rId1"/>
    <p:sldLayoutId id="2147483992" r:id="rId2"/>
    <p:sldLayoutId id="2147483993" r:id="rId3"/>
    <p:sldLayoutId id="2147483994" r:id="rId4"/>
    <p:sldLayoutId id="2147483995" r:id="rId5"/>
    <p:sldLayoutId id="2147483996" r:id="rId6"/>
    <p:sldLayoutId id="2147483997" r:id="rId7"/>
    <p:sldLayoutId id="2147483998" r:id="rId8"/>
    <p:sldLayoutId id="2147483999" r:id="rId9"/>
    <p:sldLayoutId id="2147484000" r:id="rId10"/>
    <p:sldLayoutId id="2147484001" r:id="rId11"/>
    <p:sldLayoutId id="2147484002" r:id="rId12"/>
    <p:sldLayoutId id="2147484003" r:id="rId13"/>
    <p:sldLayoutId id="2147484004" r:id="rId14"/>
    <p:sldLayoutId id="2147484005" r:id="rId15"/>
    <p:sldLayoutId id="2147484006" r:id="rId16"/>
    <p:sldLayoutId id="2147484007" r:id="rId17"/>
    <p:sldLayoutId id="2147484008" r:id="rId18"/>
    <p:sldLayoutId id="2147484009" r:id="rId19"/>
    <p:sldLayoutId id="2147484010" r:id="rId20"/>
    <p:sldLayoutId id="2147484011" r:id="rId21"/>
    <p:sldLayoutId id="2147484012" r:id="rId22"/>
    <p:sldLayoutId id="2147484013" r:id="rId23"/>
    <p:sldLayoutId id="2147483954" r:id="rId24"/>
    <p:sldLayoutId id="2147483978" r:id="rId25"/>
    <p:sldLayoutId id="2147483975" r:id="rId26"/>
    <p:sldLayoutId id="2147483986" r:id="rId27"/>
    <p:sldLayoutId id="2147483987" r:id="rId28"/>
    <p:sldLayoutId id="2147483964" r:id="rId29"/>
    <p:sldLayoutId id="2147483984" r:id="rId30"/>
    <p:sldLayoutId id="2147483955" r:id="rId31"/>
    <p:sldLayoutId id="2147483980" r:id="rId32"/>
    <p:sldLayoutId id="2147483976" r:id="rId33"/>
  </p:sldLayoutIdLst>
  <p:transition>
    <p:fade/>
  </p:transition>
  <p:timing>
    <p:tnLst>
      <p:par>
        <p:cTn id="1" dur="indefinite" restart="never" nodeType="tmRoot"/>
      </p:par>
    </p:tnLst>
  </p:timing>
  <p:hf hdr="0" dt="0"/>
  <p:txStyles>
    <p:titleStyle>
      <a:lvl1pPr marL="0" indent="0" algn="l" defTabSz="1218936" rtl="0" eaLnBrk="1" latinLnBrk="0" hangingPunct="1">
        <a:spcBef>
          <a:spcPct val="0"/>
        </a:spcBef>
        <a:buNone/>
        <a:defRPr lang="en-US" sz="3700" b="1" kern="1200" dirty="0">
          <a:solidFill>
            <a:srgbClr val="4D4F53"/>
          </a:solidFill>
          <a:latin typeface="Arial" pitchFamily="34" charset="0"/>
          <a:ea typeface="+mj-ea"/>
          <a:cs typeface="+mj-cs"/>
        </a:defRPr>
      </a:lvl1pPr>
    </p:titleStyle>
    <p:bodyStyle>
      <a:lvl1pPr marL="224318" indent="-224318" algn="l" defTabSz="1218936" rtl="0" eaLnBrk="1" latinLnBrk="0" hangingPunct="1">
        <a:spcBef>
          <a:spcPts val="800"/>
        </a:spcBef>
        <a:buFont typeface="Arial" pitchFamily="34" charset="0"/>
        <a:buChar char="•"/>
        <a:defRPr lang="en-US" sz="2400" kern="1200" dirty="0" smtClean="0">
          <a:solidFill>
            <a:srgbClr val="4D4F53"/>
          </a:solidFill>
          <a:latin typeface="Arial" pitchFamily="34" charset="0"/>
          <a:ea typeface="+mn-ea"/>
          <a:cs typeface="+mn-cs"/>
        </a:defRPr>
      </a:lvl1pPr>
      <a:lvl2pPr marL="467682" indent="-249712" algn="l" defTabSz="1218936" rtl="0" eaLnBrk="1" latinLnBrk="0" hangingPunct="1">
        <a:spcBef>
          <a:spcPts val="0"/>
        </a:spcBef>
        <a:buFont typeface="Arial" pitchFamily="34" charset="0"/>
        <a:buChar char="ᵒ"/>
        <a:defRPr lang="en-US" sz="2100" kern="1200" dirty="0" smtClean="0">
          <a:solidFill>
            <a:schemeClr val="tx1"/>
          </a:solidFill>
          <a:latin typeface="Arial" pitchFamily="34" charset="0"/>
          <a:ea typeface="+mn-ea"/>
          <a:cs typeface="+mn-cs"/>
        </a:defRPr>
      </a:lvl2pPr>
      <a:lvl3pPr marL="833786" indent="-215853" algn="l" defTabSz="1218936" rtl="0" eaLnBrk="1" latinLnBrk="0" hangingPunct="1">
        <a:spcBef>
          <a:spcPts val="0"/>
        </a:spcBef>
        <a:buFont typeface="Arial" pitchFamily="34" charset="0"/>
        <a:buChar char="•"/>
        <a:defRPr lang="en-US" sz="1900" kern="1200" dirty="0" smtClean="0">
          <a:solidFill>
            <a:schemeClr val="tx1"/>
          </a:solidFill>
          <a:latin typeface="Arial" pitchFamily="34" charset="0"/>
          <a:ea typeface="+mn-ea"/>
          <a:cs typeface="+mn-cs"/>
        </a:defRPr>
      </a:lvl3pPr>
      <a:lvl4pPr marL="1138519" indent="-220085" algn="l" defTabSz="1218936" rtl="0" eaLnBrk="1" latinLnBrk="0" hangingPunct="1">
        <a:spcBef>
          <a:spcPts val="0"/>
        </a:spcBef>
        <a:buFont typeface="Arial" pitchFamily="34" charset="0"/>
        <a:buChar char="-"/>
        <a:defRPr lang="en-US" sz="1900" kern="1200" dirty="0" smtClean="0">
          <a:solidFill>
            <a:schemeClr val="tx1"/>
          </a:solidFill>
          <a:latin typeface="Arial" pitchFamily="34" charset="0"/>
          <a:ea typeface="+mn-ea"/>
          <a:cs typeface="+mn-cs"/>
        </a:defRPr>
      </a:lvl4pPr>
      <a:lvl5pPr marL="1443254" indent="-224318" algn="l" defTabSz="1218936" rtl="0" eaLnBrk="1" latinLnBrk="0" hangingPunct="1">
        <a:spcBef>
          <a:spcPts val="0"/>
        </a:spcBef>
        <a:buFont typeface="Arial" pitchFamily="34" charset="0"/>
        <a:buChar char="-"/>
        <a:defRPr lang="en-US" sz="1900" kern="1200" dirty="0">
          <a:solidFill>
            <a:schemeClr val="tx1"/>
          </a:solidFill>
          <a:latin typeface="Arial" pitchFamily="34" charset="0"/>
          <a:ea typeface="+mn-ea"/>
          <a:cs typeface="+mn-cs"/>
        </a:defRPr>
      </a:lvl5pPr>
      <a:lvl6pPr marL="3352073" indent="-304735"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541" indent="-304735"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009" indent="-304735"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477" indent="-304735"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36" rtl="0" eaLnBrk="1" latinLnBrk="0" hangingPunct="1">
        <a:defRPr sz="2400" kern="1200">
          <a:solidFill>
            <a:schemeClr val="tx1"/>
          </a:solidFill>
          <a:latin typeface="+mn-lt"/>
          <a:ea typeface="+mn-ea"/>
          <a:cs typeface="+mn-cs"/>
        </a:defRPr>
      </a:lvl1pPr>
      <a:lvl2pPr marL="609468" algn="l" defTabSz="1218936" rtl="0" eaLnBrk="1" latinLnBrk="0" hangingPunct="1">
        <a:defRPr sz="2400" kern="1200">
          <a:solidFill>
            <a:schemeClr val="tx1"/>
          </a:solidFill>
          <a:latin typeface="+mn-lt"/>
          <a:ea typeface="+mn-ea"/>
          <a:cs typeface="+mn-cs"/>
        </a:defRPr>
      </a:lvl2pPr>
      <a:lvl3pPr marL="1218936" algn="l" defTabSz="1218936" rtl="0" eaLnBrk="1" latinLnBrk="0" hangingPunct="1">
        <a:defRPr sz="2400" kern="1200">
          <a:solidFill>
            <a:schemeClr val="tx1"/>
          </a:solidFill>
          <a:latin typeface="+mn-lt"/>
          <a:ea typeface="+mn-ea"/>
          <a:cs typeface="+mn-cs"/>
        </a:defRPr>
      </a:lvl3pPr>
      <a:lvl4pPr marL="1828404" algn="l" defTabSz="1218936" rtl="0" eaLnBrk="1" latinLnBrk="0" hangingPunct="1">
        <a:defRPr sz="2400" kern="1200">
          <a:solidFill>
            <a:schemeClr val="tx1"/>
          </a:solidFill>
          <a:latin typeface="+mn-lt"/>
          <a:ea typeface="+mn-ea"/>
          <a:cs typeface="+mn-cs"/>
        </a:defRPr>
      </a:lvl4pPr>
      <a:lvl5pPr marL="2437872" algn="l" defTabSz="1218936" rtl="0" eaLnBrk="1" latinLnBrk="0" hangingPunct="1">
        <a:defRPr sz="2400" kern="1200">
          <a:solidFill>
            <a:schemeClr val="tx1"/>
          </a:solidFill>
          <a:latin typeface="+mn-lt"/>
          <a:ea typeface="+mn-ea"/>
          <a:cs typeface="+mn-cs"/>
        </a:defRPr>
      </a:lvl5pPr>
      <a:lvl6pPr marL="3047340" algn="l" defTabSz="1218936" rtl="0" eaLnBrk="1" latinLnBrk="0" hangingPunct="1">
        <a:defRPr sz="2400" kern="1200">
          <a:solidFill>
            <a:schemeClr val="tx1"/>
          </a:solidFill>
          <a:latin typeface="+mn-lt"/>
          <a:ea typeface="+mn-ea"/>
          <a:cs typeface="+mn-cs"/>
        </a:defRPr>
      </a:lvl6pPr>
      <a:lvl7pPr marL="3656808" algn="l" defTabSz="1218936" rtl="0" eaLnBrk="1" latinLnBrk="0" hangingPunct="1">
        <a:defRPr sz="2400" kern="1200">
          <a:solidFill>
            <a:schemeClr val="tx1"/>
          </a:solidFill>
          <a:latin typeface="+mn-lt"/>
          <a:ea typeface="+mn-ea"/>
          <a:cs typeface="+mn-cs"/>
        </a:defRPr>
      </a:lvl7pPr>
      <a:lvl8pPr marL="4266275" algn="l" defTabSz="1218936" rtl="0" eaLnBrk="1" latinLnBrk="0" hangingPunct="1">
        <a:defRPr sz="2400" kern="1200">
          <a:solidFill>
            <a:schemeClr val="tx1"/>
          </a:solidFill>
          <a:latin typeface="+mn-lt"/>
          <a:ea typeface="+mn-ea"/>
          <a:cs typeface="+mn-cs"/>
        </a:defRPr>
      </a:lvl8pPr>
      <a:lvl9pPr marL="4875744" algn="l" defTabSz="1218936"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030" y="383117"/>
            <a:ext cx="11151928" cy="853016"/>
          </a:xfrm>
          <a:prstGeom prst="rect">
            <a:avLst/>
          </a:prstGeom>
        </p:spPr>
        <p:txBody>
          <a:bodyPr vert="horz" lIns="121899" tIns="60949" rIns="121899" bIns="60949" rtlCol="0" anchor="ctr">
            <a:noAutofit/>
          </a:bodyPr>
          <a:lstStyle/>
          <a:p>
            <a:r>
              <a:rPr lang="en-US" smtClean="0"/>
              <a:t>Click to edit Master title style</a:t>
            </a:r>
            <a:endParaRPr lang="en-US" dirty="0"/>
          </a:p>
        </p:txBody>
      </p:sp>
      <p:sp>
        <p:nvSpPr>
          <p:cNvPr id="6" name="Slide Number Placeholder 5"/>
          <p:cNvSpPr>
            <a:spLocks noGrp="1"/>
          </p:cNvSpPr>
          <p:nvPr>
            <p:ph type="sldNum" sz="quarter" idx="4"/>
          </p:nvPr>
        </p:nvSpPr>
        <p:spPr>
          <a:xfrm>
            <a:off x="0" y="6375400"/>
            <a:ext cx="609441" cy="365125"/>
          </a:xfrm>
          <a:prstGeom prst="rect">
            <a:avLst/>
          </a:prstGeom>
        </p:spPr>
        <p:txBody>
          <a:bodyPr vert="horz" lIns="121899" tIns="60949" rIns="121899" bIns="60949" rtlCol="0" anchor="ctr"/>
          <a:lstStyle>
            <a:lvl1pPr marL="0" algn="r" defTabSz="1218987" rtl="0" eaLnBrk="0" fontAlgn="base" latinLnBrk="0" hangingPunct="0">
              <a:spcBef>
                <a:spcPct val="0"/>
              </a:spcBef>
              <a:spcAft>
                <a:spcPct val="0"/>
              </a:spcAft>
              <a:defRPr lang="en-US" sz="1200" b="0" kern="1200" smtClean="0">
                <a:solidFill>
                  <a:schemeClr val="tx2"/>
                </a:solidFill>
                <a:latin typeface="Arial" pitchFamily="34" charset="0"/>
                <a:ea typeface="ＭＳ Ｐゴシック" pitchFamily="27" charset="-128"/>
                <a:cs typeface="ＭＳ Ｐゴシック" pitchFamily="27" charset="-128"/>
              </a:defRPr>
            </a:lvl1pPr>
          </a:lstStyle>
          <a:p>
            <a:fld id="{27E7E212-D49F-460A-ADF9-11F744EA8EAE}" type="slidenum">
              <a:rPr lang="en-US" smtClean="0">
                <a:solidFill>
                  <a:srgbClr val="706F5C"/>
                </a:solidFill>
              </a:rPr>
              <a:pPr/>
              <a:t>‹#›</a:t>
            </a:fld>
            <a:endParaRPr lang="en-US" dirty="0">
              <a:solidFill>
                <a:srgbClr val="706F5C"/>
              </a:solidFill>
            </a:endParaRPr>
          </a:p>
        </p:txBody>
      </p:sp>
      <p:sp>
        <p:nvSpPr>
          <p:cNvPr id="5" name="Text Placeholder 4"/>
          <p:cNvSpPr>
            <a:spLocks noGrp="1"/>
          </p:cNvSpPr>
          <p:nvPr>
            <p:ph type="body" idx="1"/>
          </p:nvPr>
        </p:nvSpPr>
        <p:spPr>
          <a:xfrm>
            <a:off x="529029" y="1765122"/>
            <a:ext cx="11152775" cy="4525433"/>
          </a:xfrm>
          <a:prstGeom prst="rect">
            <a:avLst/>
          </a:prstGeom>
        </p:spPr>
        <p:txBody>
          <a:bodyPr vert="horz" lIns="121899" tIns="60949" rIns="121899" bIns="60949"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Box 8"/>
          <p:cNvSpPr txBox="1"/>
          <p:nvPr userDrawn="1"/>
        </p:nvSpPr>
        <p:spPr>
          <a:xfrm>
            <a:off x="11125713" y="6519446"/>
            <a:ext cx="1063112" cy="338554"/>
          </a:xfrm>
          <a:prstGeom prst="rect">
            <a:avLst/>
          </a:prstGeom>
          <a:noFill/>
        </p:spPr>
        <p:txBody>
          <a:bodyPr wrap="none" rtlCol="0">
            <a:spAutoFit/>
          </a:bodyPr>
          <a:lstStyle/>
          <a:p>
            <a:r>
              <a:rPr lang="en-US" sz="1600" dirty="0" smtClean="0">
                <a:latin typeface="Arial" pitchFamily="34" charset="0"/>
                <a:cs typeface="Arial" pitchFamily="34" charset="0"/>
              </a:rPr>
              <a:t>TMurgent</a:t>
            </a:r>
          </a:p>
        </p:txBody>
      </p:sp>
    </p:spTree>
    <p:extLst>
      <p:ext uri="{BB962C8B-B14F-4D97-AF65-F5344CB8AC3E}">
        <p14:creationId xmlns:p14="http://schemas.microsoft.com/office/powerpoint/2010/main" val="2436894225"/>
      </p:ext>
    </p:extLst>
  </p:cSld>
  <p:clrMap bg1="lt1" tx1="dk1" bg2="lt2" tx2="dk2" accent1="accent1" accent2="accent2" accent3="accent3" accent4="accent4" accent5="accent5" accent6="accent6" hlink="hlink" folHlink="folHlink"/>
  <p:sldLayoutIdLst>
    <p:sldLayoutId id="2147484015" r:id="rId1"/>
    <p:sldLayoutId id="2147484016" r:id="rId2"/>
    <p:sldLayoutId id="2147484017" r:id="rId3"/>
    <p:sldLayoutId id="2147484018" r:id="rId4"/>
    <p:sldLayoutId id="2147484019" r:id="rId5"/>
    <p:sldLayoutId id="2147484020" r:id="rId6"/>
    <p:sldLayoutId id="2147484021" r:id="rId7"/>
    <p:sldLayoutId id="2147484022" r:id="rId8"/>
    <p:sldLayoutId id="2147484023" r:id="rId9"/>
    <p:sldLayoutId id="2147484024" r:id="rId10"/>
    <p:sldLayoutId id="2147484025" r:id="rId11"/>
    <p:sldLayoutId id="2147484026" r:id="rId12"/>
    <p:sldLayoutId id="2147484027" r:id="rId13"/>
    <p:sldLayoutId id="2147484028" r:id="rId14"/>
    <p:sldLayoutId id="2147484029" r:id="rId15"/>
    <p:sldLayoutId id="2147484030" r:id="rId16"/>
    <p:sldLayoutId id="2147484031" r:id="rId17"/>
    <p:sldLayoutId id="2147484032" r:id="rId18"/>
  </p:sldLayoutIdLst>
  <p:transition>
    <p:fade/>
  </p:transition>
  <p:timing>
    <p:tnLst>
      <p:par>
        <p:cTn id="1" dur="indefinite" restart="never" nodeType="tmRoot"/>
      </p:par>
    </p:tnLst>
  </p:timing>
  <p:hf hdr="0" dt="0"/>
  <p:txStyles>
    <p:titleStyle>
      <a:lvl1pPr marL="0" indent="0" algn="l" defTabSz="1218987" rtl="0" eaLnBrk="1" latinLnBrk="0" hangingPunct="1">
        <a:spcBef>
          <a:spcPct val="0"/>
        </a:spcBef>
        <a:buNone/>
        <a:defRPr lang="en-US" sz="3700" b="1" kern="1200" dirty="0">
          <a:solidFill>
            <a:srgbClr val="4D4F53"/>
          </a:solidFill>
          <a:latin typeface="Arial" pitchFamily="34" charset="0"/>
          <a:ea typeface="+mj-ea"/>
          <a:cs typeface="+mj-cs"/>
        </a:defRPr>
      </a:lvl1pPr>
    </p:titleStyle>
    <p:bodyStyle>
      <a:lvl1pPr marL="224327" indent="-224327" algn="l" defTabSz="1218987" rtl="0" eaLnBrk="1" latinLnBrk="0" hangingPunct="1">
        <a:spcBef>
          <a:spcPts val="800"/>
        </a:spcBef>
        <a:buFont typeface="Arial" pitchFamily="34" charset="0"/>
        <a:buChar char="•"/>
        <a:defRPr lang="en-US" sz="2400" kern="1200" dirty="0" smtClean="0">
          <a:solidFill>
            <a:srgbClr val="4D4F53"/>
          </a:solidFill>
          <a:latin typeface="Arial" pitchFamily="34" charset="0"/>
          <a:ea typeface="+mn-ea"/>
          <a:cs typeface="+mn-cs"/>
        </a:defRPr>
      </a:lvl1pPr>
      <a:lvl2pPr marL="467702" indent="-249723" algn="l" defTabSz="1218987" rtl="0" eaLnBrk="1" latinLnBrk="0" hangingPunct="1">
        <a:spcBef>
          <a:spcPts val="0"/>
        </a:spcBef>
        <a:buFont typeface="Arial" pitchFamily="34" charset="0"/>
        <a:buChar char="ᵒ"/>
        <a:defRPr lang="en-US" sz="2100" kern="1200" dirty="0" smtClean="0">
          <a:solidFill>
            <a:schemeClr val="tx1"/>
          </a:solidFill>
          <a:latin typeface="Arial" pitchFamily="34" charset="0"/>
          <a:ea typeface="+mn-ea"/>
          <a:cs typeface="+mn-cs"/>
        </a:defRPr>
      </a:lvl2pPr>
      <a:lvl3pPr marL="833821" indent="-215862" algn="l" defTabSz="1218987" rtl="0" eaLnBrk="1" latinLnBrk="0" hangingPunct="1">
        <a:spcBef>
          <a:spcPts val="0"/>
        </a:spcBef>
        <a:buFont typeface="Arial" pitchFamily="34" charset="0"/>
        <a:buChar char="•"/>
        <a:defRPr lang="en-US" sz="1900" kern="1200" dirty="0" smtClean="0">
          <a:solidFill>
            <a:schemeClr val="tx1"/>
          </a:solidFill>
          <a:latin typeface="Arial" pitchFamily="34" charset="0"/>
          <a:ea typeface="+mn-ea"/>
          <a:cs typeface="+mn-cs"/>
        </a:defRPr>
      </a:lvl3pPr>
      <a:lvl4pPr marL="1138567" indent="-220095" algn="l" defTabSz="1218987" rtl="0" eaLnBrk="1" latinLnBrk="0" hangingPunct="1">
        <a:spcBef>
          <a:spcPts val="0"/>
        </a:spcBef>
        <a:buFont typeface="Arial" pitchFamily="34" charset="0"/>
        <a:buChar char="-"/>
        <a:defRPr lang="en-US" sz="1900" kern="1200" dirty="0" smtClean="0">
          <a:solidFill>
            <a:schemeClr val="tx1"/>
          </a:solidFill>
          <a:latin typeface="Arial" pitchFamily="34" charset="0"/>
          <a:ea typeface="+mn-ea"/>
          <a:cs typeface="+mn-cs"/>
        </a:defRPr>
      </a:lvl4pPr>
      <a:lvl5pPr marL="1443314" indent="-224327" algn="l" defTabSz="1218987" rtl="0" eaLnBrk="1" latinLnBrk="0" hangingPunct="1">
        <a:spcBef>
          <a:spcPts val="0"/>
        </a:spcBef>
        <a:buFont typeface="Arial" pitchFamily="34" charset="0"/>
        <a:buChar char="-"/>
        <a:defRPr lang="en-US" sz="1900" kern="1200" dirty="0">
          <a:solidFill>
            <a:schemeClr val="tx1"/>
          </a:solidFill>
          <a:latin typeface="Arial" pitchFamily="34" charset="0"/>
          <a:ea typeface="+mn-ea"/>
          <a:cs typeface="+mn-cs"/>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0.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1.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36.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3" Type="http://schemas.openxmlformats.org/officeDocument/2006/relationships/hyperlink" Target="http://www.virtg.com/" TargetMode="External"/><Relationship Id="rId2" Type="http://schemas.openxmlformats.org/officeDocument/2006/relationships/hyperlink" Target="http://www.tmurgent.com/" TargetMode="External"/><Relationship Id="rId1" Type="http://schemas.openxmlformats.org/officeDocument/2006/relationships/slideLayout" Target="../slideLayouts/slideLayout51.xml"/><Relationship Id="rId6" Type="http://schemas.openxmlformats.org/officeDocument/2006/relationships/image" Target="../media/image14.png"/><Relationship Id="rId5" Type="http://schemas.openxmlformats.org/officeDocument/2006/relationships/image" Target="../media/image13.jpg"/><Relationship Id="rId4" Type="http://schemas.openxmlformats.org/officeDocument/2006/relationships/hyperlink" Target="http://www.tmurgent.com/tools.aspx"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blogs.citrix.com/2013/03/14/user-centric-application-delivery-with-microsoft-system-center-and-the-xenapp-connector-for-configuration-manager" TargetMode="External"/><Relationship Id="rId2" Type="http://schemas.openxmlformats.org/officeDocument/2006/relationships/image" Target="../media/image28.png"/><Relationship Id="rId1" Type="http://schemas.openxmlformats.org/officeDocument/2006/relationships/slideLayout" Target="../slideLayouts/slideLayout36.xml"/><Relationship Id="rId4" Type="http://schemas.openxmlformats.org/officeDocument/2006/relationships/hyperlink" Target="http://citrix.com/downloads/xenapp/components/xenapp-connector-for-sccm-2012.html"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tmurgent.com/tools.aspx" TargetMode="External"/><Relationship Id="rId2" Type="http://schemas.openxmlformats.org/officeDocument/2006/relationships/image" Target="../media/image29.jpeg"/><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3" Type="http://schemas.openxmlformats.org/officeDocument/2006/relationships/hyperlink" Target="http://www.virtg.com/" TargetMode="External"/><Relationship Id="rId2" Type="http://schemas.openxmlformats.org/officeDocument/2006/relationships/hyperlink" Target="http://www.tmurgent.com/" TargetMode="External"/><Relationship Id="rId1" Type="http://schemas.openxmlformats.org/officeDocument/2006/relationships/slideLayout" Target="../slideLayouts/slideLayout51.xml"/><Relationship Id="rId6" Type="http://schemas.openxmlformats.org/officeDocument/2006/relationships/image" Target="../media/image14.png"/><Relationship Id="rId5" Type="http://schemas.openxmlformats.org/officeDocument/2006/relationships/image" Target="../media/image13.jpg"/><Relationship Id="rId4" Type="http://schemas.openxmlformats.org/officeDocument/2006/relationships/hyperlink" Target="http://www.tmurgent.com/tools.aspx"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1.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51.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133132" y="5216045"/>
            <a:ext cx="4009913" cy="904400"/>
          </a:xfrm>
        </p:spPr>
        <p:txBody>
          <a:bodyPr anchor="b">
            <a:noAutofit/>
          </a:bodyPr>
          <a:lstStyle/>
          <a:p>
            <a:r>
              <a:rPr lang="en-US" sz="4800" dirty="0">
                <a:latin typeface="Franklin Gothic Heavy" panose="020B0903020102020204" pitchFamily="34" charset="0"/>
              </a:rPr>
              <a:t>Tim </a:t>
            </a:r>
            <a:r>
              <a:rPr lang="en-US" sz="4800" dirty="0" smtClean="0">
                <a:latin typeface="Franklin Gothic Heavy" panose="020B0903020102020204" pitchFamily="34" charset="0"/>
              </a:rPr>
              <a:t>Mangan</a:t>
            </a:r>
            <a:endParaRPr lang="en-US" sz="4000" dirty="0">
              <a:latin typeface="Franklin Gothic Heavy" panose="020B0903020102020204" pitchFamily="34" charset="0"/>
            </a:endParaRPr>
          </a:p>
        </p:txBody>
      </p:sp>
      <p:sp>
        <p:nvSpPr>
          <p:cNvPr id="3" name="Subtitle 2"/>
          <p:cNvSpPr>
            <a:spLocks noGrp="1"/>
          </p:cNvSpPr>
          <p:nvPr>
            <p:ph type="subTitle" idx="1"/>
          </p:nvPr>
        </p:nvSpPr>
        <p:spPr>
          <a:xfrm>
            <a:off x="8133132" y="121730"/>
            <a:ext cx="4009913" cy="2435490"/>
          </a:xfrm>
        </p:spPr>
        <p:txBody>
          <a:bodyPr>
            <a:noAutofit/>
          </a:bodyPr>
          <a:lstStyle/>
          <a:p>
            <a:r>
              <a:rPr lang="en-US" sz="4399" dirty="0">
                <a:latin typeface="Franklin Gothic Heavy" panose="020B0903020102020204" pitchFamily="34" charset="0"/>
              </a:rPr>
              <a:t>App-V</a:t>
            </a:r>
          </a:p>
          <a:p>
            <a:r>
              <a:rPr lang="en-US" sz="4399" dirty="0">
                <a:latin typeface="Franklin Gothic Heavy" panose="020B0903020102020204" pitchFamily="34" charset="0"/>
              </a:rPr>
              <a:t>With</a:t>
            </a:r>
          </a:p>
          <a:p>
            <a:r>
              <a:rPr lang="en-US" sz="4399" dirty="0">
                <a:latin typeface="Franklin Gothic Heavy" panose="020B0903020102020204" pitchFamily="34" charset="0"/>
              </a:rPr>
              <a:t>Citrix</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847" y="121730"/>
            <a:ext cx="7998286" cy="5998714"/>
          </a:xfrm>
          <a:prstGeom prst="rect">
            <a:avLst/>
          </a:prstGeom>
        </p:spPr>
      </p:pic>
      <p:sp>
        <p:nvSpPr>
          <p:cNvPr id="5" name="Title 1"/>
          <p:cNvSpPr txBox="1">
            <a:spLocks/>
          </p:cNvSpPr>
          <p:nvPr/>
        </p:nvSpPr>
        <p:spPr>
          <a:xfrm>
            <a:off x="134847" y="6120444"/>
            <a:ext cx="7998286" cy="737556"/>
          </a:xfrm>
          <a:prstGeom prst="rect">
            <a:avLst/>
          </a:prstGeom>
        </p:spPr>
        <p:txBody>
          <a:bodyPr vert="horz" lIns="121899" tIns="60949" rIns="121899" bIns="60949" rtlCol="0" anchor="b">
            <a:noAutofit/>
          </a:bodyPr>
          <a:lstStyle>
            <a:lvl1pPr marL="0" indent="0" algn="ctr" defTabSz="1218987" rtl="0" eaLnBrk="1" latinLnBrk="0" hangingPunct="1">
              <a:spcBef>
                <a:spcPct val="0"/>
              </a:spcBef>
              <a:buNone/>
              <a:defRPr lang="en-US" sz="5998" b="1" kern="1200">
                <a:solidFill>
                  <a:srgbClr val="4D4F53"/>
                </a:solidFill>
                <a:latin typeface="Arial" pitchFamily="34" charset="0"/>
                <a:ea typeface="+mj-ea"/>
                <a:cs typeface="+mj-cs"/>
              </a:defRPr>
            </a:lvl1pPr>
          </a:lstStyle>
          <a:p>
            <a:pPr fontAlgn="auto">
              <a:spcAft>
                <a:spcPts val="0"/>
              </a:spcAft>
            </a:pPr>
            <a:r>
              <a:rPr lang="en-US" sz="4000" i="1" dirty="0" smtClean="0">
                <a:latin typeface="Franklin Gothic Heavy" panose="020B0903020102020204" pitchFamily="34" charset="0"/>
              </a:rPr>
              <a:t>Kahuna, </a:t>
            </a:r>
            <a:r>
              <a:rPr lang="en-US" sz="4000" dirty="0" smtClean="0">
                <a:latin typeface="Franklin Gothic Heavy" panose="020B0903020102020204" pitchFamily="34" charset="0"/>
              </a:rPr>
              <a:t>TMurgent Technologies       </a:t>
            </a:r>
            <a:endParaRPr lang="en-US" sz="4000" dirty="0">
              <a:latin typeface="Franklin Gothic Heavy" panose="020B0903020102020204" pitchFamily="34" charset="0"/>
            </a:endParaRPr>
          </a:p>
        </p:txBody>
      </p:sp>
    </p:spTree>
    <p:extLst>
      <p:ext uri="{BB962C8B-B14F-4D97-AF65-F5344CB8AC3E}">
        <p14:creationId xmlns:p14="http://schemas.microsoft.com/office/powerpoint/2010/main" val="20807679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App-V History</a:t>
            </a:r>
            <a:endParaRPr lang="en-US" dirty="0"/>
          </a:p>
        </p:txBody>
      </p:sp>
      <p:sp>
        <p:nvSpPr>
          <p:cNvPr id="3" name="Content Placeholder 2"/>
          <p:cNvSpPr>
            <a:spLocks noGrp="1"/>
          </p:cNvSpPr>
          <p:nvPr>
            <p:ph idx="1"/>
          </p:nvPr>
        </p:nvSpPr>
        <p:spPr/>
        <p:txBody>
          <a:bodyPr>
            <a:normAutofit fontScale="92500" lnSpcReduction="10000"/>
          </a:bodyPr>
          <a:lstStyle/>
          <a:p>
            <a:r>
              <a:rPr lang="en-US" dirty="0"/>
              <a:t>2.0 RTM early 2002, Win NT &amp; 2K, Novel </a:t>
            </a:r>
            <a:r>
              <a:rPr lang="en-US" dirty="0" err="1"/>
              <a:t>Auth</a:t>
            </a:r>
            <a:r>
              <a:rPr lang="en-US" dirty="0"/>
              <a:t> or LDAP</a:t>
            </a:r>
          </a:p>
          <a:p>
            <a:r>
              <a:rPr lang="en-US" dirty="0"/>
              <a:t>2.5  </a:t>
            </a:r>
            <a:r>
              <a:rPr lang="en-US" dirty="0" smtClean="0"/>
              <a:t>Q4 </a:t>
            </a:r>
            <a:r>
              <a:rPr lang="en-US" dirty="0"/>
              <a:t>2002 </a:t>
            </a:r>
          </a:p>
          <a:p>
            <a:r>
              <a:rPr lang="en-US" dirty="0"/>
              <a:t>3.1  early 2004  2k3  AD, </a:t>
            </a:r>
            <a:r>
              <a:rPr lang="en-US" dirty="0" smtClean="0"/>
              <a:t>Laptops</a:t>
            </a:r>
            <a:endParaRPr lang="en-US" dirty="0"/>
          </a:p>
          <a:p>
            <a:r>
              <a:rPr lang="en-US" dirty="0"/>
              <a:t>4.1  ?2007  Vista</a:t>
            </a:r>
          </a:p>
          <a:p>
            <a:r>
              <a:rPr lang="en-US" dirty="0"/>
              <a:t>4.2  Q1 2008 Rebranded from SoftGrid to App-V; </a:t>
            </a:r>
          </a:p>
          <a:p>
            <a:r>
              <a:rPr lang="en-US" dirty="0"/>
              <a:t>4.5 Q1 2009 Security/Server Mostly</a:t>
            </a:r>
          </a:p>
          <a:p>
            <a:r>
              <a:rPr lang="en-US" dirty="0"/>
              <a:t>4.6 Q1 2010 Client – Win7 &amp; x64</a:t>
            </a:r>
          </a:p>
          <a:p>
            <a:r>
              <a:rPr lang="en-US" dirty="0"/>
              <a:t>4.6 SP1Q1 2011  Sequencer Facelift</a:t>
            </a:r>
          </a:p>
          <a:p>
            <a:r>
              <a:rPr lang="en-US" b="1" dirty="0"/>
              <a:t>4.6 SP2 Q4 2012 Release</a:t>
            </a:r>
          </a:p>
          <a:p>
            <a:r>
              <a:rPr lang="en-US" b="1" dirty="0"/>
              <a:t>5.0 Q4 2012 </a:t>
            </a:r>
            <a:r>
              <a:rPr lang="en-US" b="1" dirty="0">
                <a:sym typeface="Wingdings" pitchFamily="2" charset="2"/>
              </a:rPr>
              <a:t>Release</a:t>
            </a:r>
            <a:endParaRPr lang="en-US" b="1" dirty="0"/>
          </a:p>
          <a:p>
            <a:r>
              <a:rPr lang="en-US" dirty="0" smtClean="0"/>
              <a:t>5.0Sp1 Q2 2013 Release  Office</a:t>
            </a:r>
            <a:endParaRPr lang="en-US"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39" t="16884" r="62900" b="17077"/>
          <a:stretch/>
        </p:blipFill>
        <p:spPr bwMode="auto">
          <a:xfrm>
            <a:off x="8401580" y="1582536"/>
            <a:ext cx="3656648" cy="508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67852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5.0 Change Summary</a:t>
            </a:r>
            <a:endParaRPr lang="en-US" dirty="0"/>
          </a:p>
        </p:txBody>
      </p:sp>
      <p:sp>
        <p:nvSpPr>
          <p:cNvPr id="3" name="Content Placeholder 2"/>
          <p:cNvSpPr>
            <a:spLocks noGrp="1"/>
          </p:cNvSpPr>
          <p:nvPr>
            <p:ph idx="1"/>
          </p:nvPr>
        </p:nvSpPr>
        <p:spPr/>
        <p:txBody>
          <a:bodyPr/>
          <a:lstStyle/>
          <a:p>
            <a:r>
              <a:rPr lang="en-US" dirty="0" smtClean="0"/>
              <a:t>Sequencer</a:t>
            </a:r>
          </a:p>
          <a:p>
            <a:r>
              <a:rPr lang="en-US" dirty="0" smtClean="0"/>
              <a:t>File </a:t>
            </a:r>
            <a:r>
              <a:rPr lang="en-US" dirty="0"/>
              <a:t>System</a:t>
            </a:r>
          </a:p>
          <a:p>
            <a:r>
              <a:rPr lang="en-US" dirty="0"/>
              <a:t>Server</a:t>
            </a:r>
          </a:p>
          <a:p>
            <a:r>
              <a:rPr lang="en-US" dirty="0" smtClean="0"/>
              <a:t>Client</a:t>
            </a:r>
            <a:endParaRPr lang="en-US" dirty="0"/>
          </a:p>
          <a:p>
            <a:r>
              <a:rPr lang="en-US" dirty="0"/>
              <a:t>Transparency</a:t>
            </a:r>
          </a:p>
          <a:p>
            <a:r>
              <a:rPr lang="en-US" dirty="0"/>
              <a:t>Scripts</a:t>
            </a:r>
          </a:p>
          <a:p>
            <a:r>
              <a:rPr lang="en-US" dirty="0"/>
              <a:t>Connection Groups</a:t>
            </a:r>
          </a:p>
          <a:p>
            <a:endParaRPr lang="en-US" dirty="0"/>
          </a:p>
        </p:txBody>
      </p:sp>
      <p:sp>
        <p:nvSpPr>
          <p:cNvPr id="6" name="TextBox 5"/>
          <p:cNvSpPr txBox="1"/>
          <p:nvPr/>
        </p:nvSpPr>
        <p:spPr>
          <a:xfrm>
            <a:off x="6525730" y="5480368"/>
            <a:ext cx="5078677" cy="1199632"/>
          </a:xfrm>
          <a:prstGeom prst="rect">
            <a:avLst/>
          </a:prstGeom>
          <a:noFill/>
        </p:spPr>
        <p:txBody>
          <a:bodyPr wrap="square" rtlCol="0">
            <a:spAutoFit/>
          </a:bodyPr>
          <a:lstStyle/>
          <a:p>
            <a:pPr algn="r"/>
            <a:r>
              <a:rPr lang="en-US" sz="2399" i="1" dirty="0"/>
              <a:t>“Make virtualized applications behave more like native applications.”</a:t>
            </a:r>
          </a:p>
        </p:txBody>
      </p:sp>
    </p:spTree>
    <p:extLst>
      <p:ext uri="{BB962C8B-B14F-4D97-AF65-F5344CB8AC3E}">
        <p14:creationId xmlns:p14="http://schemas.microsoft.com/office/powerpoint/2010/main" val="5629443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5.0 File System</a:t>
            </a:r>
            <a:endParaRPr lang="en-US" dirty="0"/>
          </a:p>
        </p:txBody>
      </p:sp>
      <p:sp>
        <p:nvSpPr>
          <p:cNvPr id="3" name="Content Placeholder 2"/>
          <p:cNvSpPr>
            <a:spLocks noGrp="1"/>
          </p:cNvSpPr>
          <p:nvPr>
            <p:ph idx="1"/>
          </p:nvPr>
        </p:nvSpPr>
        <p:spPr/>
        <p:txBody>
          <a:bodyPr/>
          <a:lstStyle/>
          <a:p>
            <a:r>
              <a:rPr lang="en-US" dirty="0"/>
              <a:t>Replace SFT with APPV file format</a:t>
            </a:r>
          </a:p>
          <a:p>
            <a:r>
              <a:rPr lang="en-US" dirty="0"/>
              <a:t>Basically ZIP compression</a:t>
            </a:r>
          </a:p>
          <a:p>
            <a:r>
              <a:rPr lang="en-US" dirty="0"/>
              <a:t>No more 4GB limit</a:t>
            </a:r>
          </a:p>
          <a:p>
            <a:r>
              <a:rPr lang="en-US" dirty="0" smtClean="0"/>
              <a:t>No </a:t>
            </a:r>
            <a:r>
              <a:rPr lang="en-US" dirty="0"/>
              <a:t>more RTSP, UNC or URL only</a:t>
            </a:r>
          </a:p>
          <a:p>
            <a:r>
              <a:rPr lang="en-US" dirty="0"/>
              <a:t>Streaming File System still exists</a:t>
            </a:r>
          </a:p>
          <a:p>
            <a:r>
              <a:rPr lang="en-US" dirty="0"/>
              <a:t>Background Streaming – </a:t>
            </a:r>
            <a:r>
              <a:rPr lang="en-US" dirty="0" smtClean="0"/>
              <a:t>more </a:t>
            </a:r>
            <a:r>
              <a:rPr lang="en-US" dirty="0"/>
              <a:t>background</a:t>
            </a:r>
          </a:p>
          <a:p>
            <a:r>
              <a:rPr lang="en-US" dirty="0"/>
              <a:t>Remote Client Access instead of Cache possible</a:t>
            </a:r>
          </a:p>
          <a:p>
            <a:endParaRPr lang="en-US" dirty="0"/>
          </a:p>
        </p:txBody>
      </p:sp>
      <p:grpSp>
        <p:nvGrpSpPr>
          <p:cNvPr id="14" name="Group 13"/>
          <p:cNvGrpSpPr/>
          <p:nvPr/>
        </p:nvGrpSpPr>
        <p:grpSpPr>
          <a:xfrm>
            <a:off x="6709295" y="872386"/>
            <a:ext cx="5167780" cy="3086952"/>
            <a:chOff x="6711043" y="2259088"/>
            <a:chExt cx="5169126" cy="3087756"/>
          </a:xfrm>
        </p:grpSpPr>
        <p:sp>
          <p:nvSpPr>
            <p:cNvPr id="5" name="Rectangle 4"/>
            <p:cNvSpPr/>
            <p:nvPr/>
          </p:nvSpPr>
          <p:spPr>
            <a:xfrm>
              <a:off x="6711043" y="4441066"/>
              <a:ext cx="277346" cy="905778"/>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00" dirty="0"/>
                <a:t>Primary</a:t>
              </a:r>
              <a:endParaRPr lang="en-US" dirty="0"/>
            </a:p>
          </p:txBody>
        </p:sp>
        <p:sp>
          <p:nvSpPr>
            <p:cNvPr id="6" name="Rectangle 5"/>
            <p:cNvSpPr/>
            <p:nvPr/>
          </p:nvSpPr>
          <p:spPr>
            <a:xfrm>
              <a:off x="6988390" y="4441062"/>
              <a:ext cx="187879" cy="905781"/>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00" dirty="0"/>
                <a:t>Publishing</a:t>
              </a:r>
              <a:endParaRPr lang="en-US" dirty="0"/>
            </a:p>
          </p:txBody>
        </p:sp>
        <p:sp>
          <p:nvSpPr>
            <p:cNvPr id="7" name="Rectangle 6"/>
            <p:cNvSpPr/>
            <p:nvPr/>
          </p:nvSpPr>
          <p:spPr>
            <a:xfrm>
              <a:off x="7176270" y="4441062"/>
              <a:ext cx="4703899" cy="905781"/>
            </a:xfrm>
            <a:prstGeom prst="rect">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Streaming</a:t>
              </a:r>
              <a:endParaRPr lang="en-US" dirty="0"/>
            </a:p>
          </p:txBody>
        </p:sp>
        <p:sp>
          <p:nvSpPr>
            <p:cNvPr id="8" name="Rectangle 7"/>
            <p:cNvSpPr/>
            <p:nvPr/>
          </p:nvSpPr>
          <p:spPr>
            <a:xfrm>
              <a:off x="6711043" y="2259091"/>
              <a:ext cx="277346" cy="905778"/>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00" dirty="0"/>
                <a:t>Primary</a:t>
              </a:r>
              <a:endParaRPr lang="en-US" dirty="0"/>
            </a:p>
          </p:txBody>
        </p:sp>
        <p:sp>
          <p:nvSpPr>
            <p:cNvPr id="9" name="Rectangle 8"/>
            <p:cNvSpPr/>
            <p:nvPr/>
          </p:nvSpPr>
          <p:spPr>
            <a:xfrm>
              <a:off x="6988389" y="2259088"/>
              <a:ext cx="881981" cy="905781"/>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Publishing</a:t>
              </a:r>
              <a:endParaRPr lang="en-US" dirty="0"/>
            </a:p>
          </p:txBody>
        </p:sp>
        <p:sp>
          <p:nvSpPr>
            <p:cNvPr id="10" name="Rectangle 9"/>
            <p:cNvSpPr/>
            <p:nvPr/>
          </p:nvSpPr>
          <p:spPr>
            <a:xfrm>
              <a:off x="7870370" y="2259088"/>
              <a:ext cx="4009799" cy="905781"/>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Streaming</a:t>
              </a:r>
              <a:endParaRPr lang="en-US" dirty="0"/>
            </a:p>
          </p:txBody>
        </p:sp>
        <p:sp>
          <p:nvSpPr>
            <p:cNvPr id="11" name="Rectangle 10"/>
            <p:cNvSpPr/>
            <p:nvPr/>
          </p:nvSpPr>
          <p:spPr>
            <a:xfrm>
              <a:off x="6711043" y="3385258"/>
              <a:ext cx="5014406" cy="905778"/>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200" dirty="0"/>
                <a:t>Primary</a:t>
              </a:r>
              <a:endParaRPr lang="en-US" dirty="0"/>
            </a:p>
          </p:txBody>
        </p:sp>
        <p:sp>
          <p:nvSpPr>
            <p:cNvPr id="12" name="Rectangle 11"/>
            <p:cNvSpPr/>
            <p:nvPr/>
          </p:nvSpPr>
          <p:spPr>
            <a:xfrm>
              <a:off x="11725449" y="3385255"/>
              <a:ext cx="154720" cy="905781"/>
            </a:xfrm>
            <a:prstGeom prst="rect">
              <a:avLst/>
            </a:prstGeom>
            <a:solidFill>
              <a:schemeClr val="accent6">
                <a:lumMod val="5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00" dirty="0"/>
                <a:t>Publishing</a:t>
              </a:r>
              <a:endParaRPr lang="en-US" dirty="0"/>
            </a:p>
          </p:txBody>
        </p:sp>
      </p:grpSp>
    </p:spTree>
    <p:extLst>
      <p:ext uri="{BB962C8B-B14F-4D97-AF65-F5344CB8AC3E}">
        <p14:creationId xmlns:p14="http://schemas.microsoft.com/office/powerpoint/2010/main" val="2425171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Extensions 5</a:t>
            </a:r>
            <a:endParaRPr lang="en-US" dirty="0"/>
          </a:p>
        </p:txBody>
      </p:sp>
      <p:sp>
        <p:nvSpPr>
          <p:cNvPr id="3" name="Content Placeholder 2"/>
          <p:cNvSpPr>
            <a:spLocks noGrp="1"/>
          </p:cNvSpPr>
          <p:nvPr>
            <p:ph idx="1"/>
          </p:nvPr>
        </p:nvSpPr>
        <p:spPr/>
        <p:txBody>
          <a:bodyPr/>
          <a:lstStyle/>
          <a:p>
            <a:r>
              <a:rPr lang="en-US" dirty="0" smtClean="0"/>
              <a:t>Shortcuts</a:t>
            </a:r>
          </a:p>
          <a:p>
            <a:r>
              <a:rPr lang="en-US" dirty="0" smtClean="0"/>
              <a:t>File Type Associations</a:t>
            </a:r>
          </a:p>
          <a:p>
            <a:r>
              <a:rPr lang="en-US" dirty="0" smtClean="0"/>
              <a:t>More Shell Integrations</a:t>
            </a:r>
          </a:p>
          <a:p>
            <a:r>
              <a:rPr lang="en-US" dirty="0" smtClean="0"/>
              <a:t>Protocol Handler Associations</a:t>
            </a:r>
          </a:p>
          <a:p>
            <a:r>
              <a:rPr lang="en-US" dirty="0" smtClean="0"/>
              <a:t>Com Integrations</a:t>
            </a:r>
          </a:p>
          <a:p>
            <a:r>
              <a:rPr lang="en-US" dirty="0" smtClean="0"/>
              <a:t>Software Client System</a:t>
            </a:r>
          </a:p>
          <a:p>
            <a:r>
              <a:rPr lang="en-US" dirty="0" smtClean="0"/>
              <a:t>Application Capabilities (Default Programs)</a:t>
            </a:r>
          </a:p>
          <a:p>
            <a:r>
              <a:rPr lang="en-US" dirty="0" smtClean="0"/>
              <a:t>App Paths</a:t>
            </a:r>
          </a:p>
          <a:p>
            <a:endParaRPr lang="en-US" dirty="0"/>
          </a:p>
        </p:txBody>
      </p:sp>
      <p:sp>
        <p:nvSpPr>
          <p:cNvPr id="4" name="TextBox 3"/>
          <p:cNvSpPr txBox="1"/>
          <p:nvPr/>
        </p:nvSpPr>
        <p:spPr>
          <a:xfrm>
            <a:off x="6413643" y="1266486"/>
            <a:ext cx="5078677" cy="830781"/>
          </a:xfrm>
          <a:prstGeom prst="rect">
            <a:avLst/>
          </a:prstGeom>
          <a:noFill/>
        </p:spPr>
        <p:txBody>
          <a:bodyPr wrap="square" rtlCol="0">
            <a:spAutoFit/>
          </a:bodyPr>
          <a:lstStyle/>
          <a:p>
            <a:r>
              <a:rPr lang="en-US" sz="2399" i="1" dirty="0"/>
              <a:t>“In 10 years Microsoft has added a lot of APIs for Developers.”</a:t>
            </a:r>
          </a:p>
        </p:txBody>
      </p:sp>
    </p:spTree>
    <p:extLst>
      <p:ext uri="{BB962C8B-B14F-4D97-AF65-F5344CB8AC3E}">
        <p14:creationId xmlns:p14="http://schemas.microsoft.com/office/powerpoint/2010/main" val="4749662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spect="1"/>
          </p:cNvSpPr>
          <p:nvPr/>
        </p:nvSpPr>
        <p:spPr>
          <a:xfrm>
            <a:off x="4168821" y="2352603"/>
            <a:ext cx="1916152"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Management </a:t>
            </a:r>
            <a:r>
              <a:rPr lang="en-US" u="sng" dirty="0"/>
              <a:t>Server</a:t>
            </a:r>
          </a:p>
          <a:p>
            <a:pPr algn="ctr"/>
            <a:r>
              <a:rPr lang="en-US" dirty="0"/>
              <a:t>IIS</a:t>
            </a:r>
          </a:p>
        </p:txBody>
      </p:sp>
      <p:sp>
        <p:nvSpPr>
          <p:cNvPr id="7" name="Rectangle 6"/>
          <p:cNvSpPr>
            <a:spLocks noChangeAspect="1"/>
          </p:cNvSpPr>
          <p:nvPr/>
        </p:nvSpPr>
        <p:spPr>
          <a:xfrm>
            <a:off x="142696" y="789640"/>
            <a:ext cx="1820883"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Storage</a:t>
            </a:r>
          </a:p>
        </p:txBody>
      </p:sp>
      <p:sp>
        <p:nvSpPr>
          <p:cNvPr id="8" name="Rectangle 7"/>
          <p:cNvSpPr/>
          <p:nvPr/>
        </p:nvSpPr>
        <p:spPr>
          <a:xfrm>
            <a:off x="2208489" y="1499979"/>
            <a:ext cx="1142702" cy="6856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SL</a:t>
            </a:r>
          </a:p>
          <a:p>
            <a:pPr algn="ctr"/>
            <a:r>
              <a:rPr lang="en-US" dirty="0"/>
              <a:t>Console</a:t>
            </a:r>
          </a:p>
        </p:txBody>
      </p:sp>
      <p:sp>
        <p:nvSpPr>
          <p:cNvPr id="9" name="Rectangle 8"/>
          <p:cNvSpPr>
            <a:spLocks noChangeAspect="1"/>
          </p:cNvSpPr>
          <p:nvPr/>
        </p:nvSpPr>
        <p:spPr>
          <a:xfrm>
            <a:off x="4169507" y="4206231"/>
            <a:ext cx="1916149"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Publishing </a:t>
            </a:r>
            <a:r>
              <a:rPr lang="en-US" u="sng" dirty="0"/>
              <a:t>Server</a:t>
            </a:r>
          </a:p>
          <a:p>
            <a:pPr algn="ctr"/>
            <a:r>
              <a:rPr lang="en-US" dirty="0"/>
              <a:t>IIS</a:t>
            </a:r>
          </a:p>
        </p:txBody>
      </p:sp>
      <p:sp>
        <p:nvSpPr>
          <p:cNvPr id="11" name="Rectangle 10"/>
          <p:cNvSpPr/>
          <p:nvPr/>
        </p:nvSpPr>
        <p:spPr>
          <a:xfrm>
            <a:off x="8336325" y="4533612"/>
            <a:ext cx="1818588"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Publishing </a:t>
            </a:r>
            <a:r>
              <a:rPr lang="en-US" u="sng" dirty="0"/>
              <a:t>Server</a:t>
            </a:r>
          </a:p>
          <a:p>
            <a:pPr algn="ctr"/>
            <a:r>
              <a:rPr lang="en-US" dirty="0"/>
              <a:t>IIS</a:t>
            </a:r>
          </a:p>
        </p:txBody>
      </p:sp>
      <p:sp>
        <p:nvSpPr>
          <p:cNvPr id="12" name="Rectangle 11"/>
          <p:cNvSpPr>
            <a:spLocks noChangeAspect="1"/>
          </p:cNvSpPr>
          <p:nvPr/>
        </p:nvSpPr>
        <p:spPr>
          <a:xfrm>
            <a:off x="10158441" y="5638224"/>
            <a:ext cx="1624282"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Client</a:t>
            </a:r>
          </a:p>
        </p:txBody>
      </p:sp>
      <p:cxnSp>
        <p:nvCxnSpPr>
          <p:cNvPr id="14" name="Curved Connector 13"/>
          <p:cNvCxnSpPr>
            <a:stCxn id="8" idx="2"/>
            <a:endCxn id="4" idx="1"/>
          </p:cNvCxnSpPr>
          <p:nvPr/>
        </p:nvCxnSpPr>
        <p:spPr>
          <a:xfrm rot="16200000" flipH="1">
            <a:off x="3162229" y="1803210"/>
            <a:ext cx="624203" cy="1388981"/>
          </a:xfrm>
          <a:prstGeom prst="curvedConnector2">
            <a:avLst/>
          </a:prstGeom>
          <a:ln>
            <a:solidFill>
              <a:schemeClr val="accent5">
                <a:lumMod val="50000"/>
                <a:alpha val="60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1" name="Curved Connector 30"/>
          <p:cNvCxnSpPr>
            <a:stCxn id="4" idx="0"/>
            <a:endCxn id="29" idx="3"/>
          </p:cNvCxnSpPr>
          <p:nvPr/>
        </p:nvCxnSpPr>
        <p:spPr>
          <a:xfrm rot="5400000" flipH="1" flipV="1">
            <a:off x="6091105" y="1244395"/>
            <a:ext cx="144000" cy="2072417"/>
          </a:xfrm>
          <a:prstGeom prst="curvedConnector3">
            <a:avLst>
              <a:gd name="adj1" fmla="val 50000"/>
            </a:avLst>
          </a:prstGeom>
          <a:ln>
            <a:solidFill>
              <a:schemeClr val="accent4">
                <a:lumMod val="40000"/>
                <a:lumOff val="6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3" name="Curved Connector 32"/>
          <p:cNvCxnSpPr>
            <a:stCxn id="11" idx="2"/>
            <a:endCxn id="12" idx="1"/>
          </p:cNvCxnSpPr>
          <p:nvPr/>
        </p:nvCxnSpPr>
        <p:spPr>
          <a:xfrm rot="16200000" flipH="1">
            <a:off x="9378324" y="5315307"/>
            <a:ext cx="647412" cy="912822"/>
          </a:xfrm>
          <a:prstGeom prst="curvedConnector2">
            <a:avLst/>
          </a:prstGeom>
          <a:ln>
            <a:solidFill>
              <a:schemeClr val="accent5">
                <a:lumMod val="50000"/>
                <a:alpha val="6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6" name="Curved Connector 35"/>
          <p:cNvCxnSpPr>
            <a:stCxn id="22" idx="2"/>
            <a:endCxn id="12" idx="0"/>
          </p:cNvCxnSpPr>
          <p:nvPr/>
        </p:nvCxnSpPr>
        <p:spPr>
          <a:xfrm rot="5400000">
            <a:off x="9006102" y="3669755"/>
            <a:ext cx="3932949" cy="3988"/>
          </a:xfrm>
          <a:prstGeom prst="curvedConnector3">
            <a:avLst>
              <a:gd name="adj1" fmla="val 50000"/>
            </a:avLst>
          </a:prstGeom>
          <a:ln>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1" name="Curved Connector 40"/>
          <p:cNvCxnSpPr>
            <a:endCxn id="11" idx="0"/>
          </p:cNvCxnSpPr>
          <p:nvPr/>
        </p:nvCxnSpPr>
        <p:spPr>
          <a:xfrm>
            <a:off x="5973591" y="3267002"/>
            <a:ext cx="3272028" cy="1266610"/>
          </a:xfrm>
          <a:prstGeom prst="curvedConnector2">
            <a:avLst/>
          </a:prstGeom>
          <a:ln>
            <a:solidFill>
              <a:schemeClr val="accent5">
                <a:lumMod val="50000"/>
                <a:alpha val="60000"/>
              </a:schemeClr>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22" name="Rectangle 21"/>
          <p:cNvSpPr>
            <a:spLocks noChangeAspect="1"/>
          </p:cNvSpPr>
          <p:nvPr/>
        </p:nvSpPr>
        <p:spPr>
          <a:xfrm>
            <a:off x="9968878" y="790875"/>
            <a:ext cx="2011383"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Storage</a:t>
            </a:r>
          </a:p>
          <a:p>
            <a:pPr algn="ctr"/>
            <a:r>
              <a:rPr lang="en-US" dirty="0"/>
              <a:t>(replicated)</a:t>
            </a:r>
          </a:p>
        </p:txBody>
      </p:sp>
      <p:sp>
        <p:nvSpPr>
          <p:cNvPr id="27" name="Rectangle 26"/>
          <p:cNvSpPr>
            <a:spLocks noChangeAspect="1"/>
          </p:cNvSpPr>
          <p:nvPr/>
        </p:nvSpPr>
        <p:spPr>
          <a:xfrm>
            <a:off x="242736" y="5638224"/>
            <a:ext cx="1624282"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Client</a:t>
            </a:r>
          </a:p>
        </p:txBody>
      </p:sp>
      <p:cxnSp>
        <p:nvCxnSpPr>
          <p:cNvPr id="28" name="Curved Connector 27"/>
          <p:cNvCxnSpPr>
            <a:stCxn id="7" idx="2"/>
            <a:endCxn id="27" idx="0"/>
          </p:cNvCxnSpPr>
          <p:nvPr/>
        </p:nvCxnSpPr>
        <p:spPr>
          <a:xfrm rot="16200000" flipH="1">
            <a:off x="-913085" y="3670262"/>
            <a:ext cx="3934184" cy="1739"/>
          </a:xfrm>
          <a:prstGeom prst="curvedConnector3">
            <a:avLst>
              <a:gd name="adj1" fmla="val 50000"/>
            </a:avLst>
          </a:prstGeom>
          <a:ln>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9" name="Flowchart: Magnetic Disk 28"/>
          <p:cNvSpPr/>
          <p:nvPr/>
        </p:nvSpPr>
        <p:spPr>
          <a:xfrm>
            <a:off x="6894593" y="1476977"/>
            <a:ext cx="609441" cy="731626"/>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DB</a:t>
            </a:r>
          </a:p>
        </p:txBody>
      </p:sp>
      <p:cxnSp>
        <p:nvCxnSpPr>
          <p:cNvPr id="37" name="Curved Connector 36"/>
          <p:cNvCxnSpPr>
            <a:stCxn id="4" idx="2"/>
            <a:endCxn id="9" idx="0"/>
          </p:cNvCxnSpPr>
          <p:nvPr/>
        </p:nvCxnSpPr>
        <p:spPr>
          <a:xfrm rot="16200000" flipH="1">
            <a:off x="4657625" y="3736274"/>
            <a:ext cx="939228" cy="685"/>
          </a:xfrm>
          <a:prstGeom prst="curvedConnector3">
            <a:avLst>
              <a:gd name="adj1" fmla="val 50000"/>
            </a:avLst>
          </a:prstGeom>
          <a:ln>
            <a:solidFill>
              <a:schemeClr val="accent5">
                <a:lumMod val="50000"/>
                <a:alpha val="60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39" name="Curved Connector 38"/>
          <p:cNvCxnSpPr>
            <a:stCxn id="9" idx="2"/>
            <a:endCxn id="27" idx="3"/>
          </p:cNvCxnSpPr>
          <p:nvPr/>
        </p:nvCxnSpPr>
        <p:spPr>
          <a:xfrm rot="5400000">
            <a:off x="3009904" y="3977745"/>
            <a:ext cx="974793" cy="3260564"/>
          </a:xfrm>
          <a:prstGeom prst="curvedConnector2">
            <a:avLst/>
          </a:prstGeom>
          <a:ln>
            <a:solidFill>
              <a:schemeClr val="accent5">
                <a:lumMod val="50000"/>
                <a:alpha val="6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1" name="Curved Connector 50"/>
          <p:cNvCxnSpPr>
            <a:stCxn id="7" idx="3"/>
            <a:endCxn id="22" idx="1"/>
          </p:cNvCxnSpPr>
          <p:nvPr/>
        </p:nvCxnSpPr>
        <p:spPr>
          <a:xfrm>
            <a:off x="1963579" y="1246840"/>
            <a:ext cx="8005299" cy="1235"/>
          </a:xfrm>
          <a:prstGeom prst="curvedConnector3">
            <a:avLst>
              <a:gd name="adj1" fmla="val 50000"/>
            </a:avLst>
          </a:prstGeom>
          <a:ln>
            <a:solidFill>
              <a:schemeClr val="accent6">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5307556" y="863079"/>
            <a:ext cx="2492990" cy="369332"/>
          </a:xfrm>
          <a:prstGeom prst="rect">
            <a:avLst/>
          </a:prstGeom>
          <a:noFill/>
        </p:spPr>
        <p:txBody>
          <a:bodyPr wrap="none" rtlCol="0">
            <a:spAutoFit/>
          </a:bodyPr>
          <a:lstStyle/>
          <a:p>
            <a:r>
              <a:rPr lang="en-US" dirty="0" smtClean="0">
                <a:solidFill>
                  <a:schemeClr val="accent6">
                    <a:lumMod val="50000"/>
                  </a:schemeClr>
                </a:solidFill>
              </a:rPr>
              <a:t>DFS/Other </a:t>
            </a:r>
            <a:r>
              <a:rPr lang="en-US" dirty="0">
                <a:solidFill>
                  <a:schemeClr val="accent6">
                    <a:lumMod val="50000"/>
                  </a:schemeClr>
                </a:solidFill>
              </a:rPr>
              <a:t>Replication</a:t>
            </a:r>
          </a:p>
        </p:txBody>
      </p:sp>
      <p:sp>
        <p:nvSpPr>
          <p:cNvPr id="59" name="TextBox 58"/>
          <p:cNvSpPr txBox="1"/>
          <p:nvPr/>
        </p:nvSpPr>
        <p:spPr>
          <a:xfrm>
            <a:off x="6870625" y="1442296"/>
            <a:ext cx="646331" cy="369332"/>
          </a:xfrm>
          <a:prstGeom prst="rect">
            <a:avLst/>
          </a:prstGeom>
          <a:noFill/>
        </p:spPr>
        <p:txBody>
          <a:bodyPr wrap="none" rtlCol="0">
            <a:spAutoFit/>
          </a:bodyPr>
          <a:lstStyle/>
          <a:p>
            <a:r>
              <a:rPr lang="en-US" dirty="0">
                <a:solidFill>
                  <a:schemeClr val="accent4">
                    <a:lumMod val="40000"/>
                    <a:lumOff val="60000"/>
                  </a:schemeClr>
                </a:solidFill>
              </a:rPr>
              <a:t>SQL</a:t>
            </a:r>
          </a:p>
        </p:txBody>
      </p:sp>
      <p:sp>
        <p:nvSpPr>
          <p:cNvPr id="60" name="TextBox 59"/>
          <p:cNvSpPr txBox="1"/>
          <p:nvPr/>
        </p:nvSpPr>
        <p:spPr>
          <a:xfrm>
            <a:off x="10966192" y="3426769"/>
            <a:ext cx="796805" cy="369236"/>
          </a:xfrm>
          <a:prstGeom prst="rect">
            <a:avLst/>
          </a:prstGeom>
          <a:noFill/>
        </p:spPr>
        <p:txBody>
          <a:bodyPr wrap="none" rtlCol="0">
            <a:spAutoFit/>
          </a:bodyPr>
          <a:lstStyle/>
          <a:p>
            <a:r>
              <a:rPr lang="en-US" dirty="0">
                <a:solidFill>
                  <a:schemeClr val="accent3">
                    <a:lumMod val="50000"/>
                  </a:schemeClr>
                </a:solidFill>
              </a:rPr>
              <a:t>UNC</a:t>
            </a:r>
            <a:r>
              <a:rPr lang="en-US" baseline="30000" dirty="0">
                <a:solidFill>
                  <a:schemeClr val="accent3">
                    <a:lumMod val="50000"/>
                  </a:schemeClr>
                </a:solidFill>
              </a:rPr>
              <a:t>1</a:t>
            </a:r>
          </a:p>
        </p:txBody>
      </p:sp>
      <p:sp>
        <p:nvSpPr>
          <p:cNvPr id="61" name="TextBox 60"/>
          <p:cNvSpPr txBox="1"/>
          <p:nvPr/>
        </p:nvSpPr>
        <p:spPr>
          <a:xfrm>
            <a:off x="329254" y="4084788"/>
            <a:ext cx="796805" cy="369236"/>
          </a:xfrm>
          <a:prstGeom prst="rect">
            <a:avLst/>
          </a:prstGeom>
          <a:noFill/>
        </p:spPr>
        <p:txBody>
          <a:bodyPr wrap="none" rtlCol="0">
            <a:spAutoFit/>
          </a:bodyPr>
          <a:lstStyle/>
          <a:p>
            <a:r>
              <a:rPr lang="en-US" dirty="0">
                <a:solidFill>
                  <a:schemeClr val="accent3">
                    <a:lumMod val="50000"/>
                  </a:schemeClr>
                </a:solidFill>
              </a:rPr>
              <a:t>UNC</a:t>
            </a:r>
            <a:r>
              <a:rPr lang="en-US" baseline="30000" dirty="0">
                <a:solidFill>
                  <a:schemeClr val="accent3">
                    <a:lumMod val="50000"/>
                  </a:schemeClr>
                </a:solidFill>
              </a:rPr>
              <a:t>1</a:t>
            </a:r>
          </a:p>
        </p:txBody>
      </p:sp>
      <p:sp>
        <p:nvSpPr>
          <p:cNvPr id="62" name="TextBox 61"/>
          <p:cNvSpPr txBox="1"/>
          <p:nvPr/>
        </p:nvSpPr>
        <p:spPr>
          <a:xfrm>
            <a:off x="6816451" y="3429011"/>
            <a:ext cx="586867" cy="276927"/>
          </a:xfrm>
          <a:prstGeom prst="rect">
            <a:avLst/>
          </a:prstGeom>
          <a:noFill/>
        </p:spPr>
        <p:txBody>
          <a:bodyPr wrap="none" rtlCol="0">
            <a:spAutoFit/>
          </a:bodyPr>
          <a:lstStyle/>
          <a:p>
            <a:r>
              <a:rPr lang="en-US" sz="1200" dirty="0">
                <a:solidFill>
                  <a:schemeClr val="accent5">
                    <a:lumMod val="50000"/>
                  </a:schemeClr>
                </a:solidFill>
              </a:rPr>
              <a:t>Http/s</a:t>
            </a:r>
          </a:p>
        </p:txBody>
      </p:sp>
      <p:sp>
        <p:nvSpPr>
          <p:cNvPr id="63" name="TextBox 62"/>
          <p:cNvSpPr txBox="1"/>
          <p:nvPr/>
        </p:nvSpPr>
        <p:spPr>
          <a:xfrm>
            <a:off x="8575619" y="5763525"/>
            <a:ext cx="586867" cy="276927"/>
          </a:xfrm>
          <a:prstGeom prst="rect">
            <a:avLst/>
          </a:prstGeom>
          <a:noFill/>
        </p:spPr>
        <p:txBody>
          <a:bodyPr wrap="none" rtlCol="0">
            <a:spAutoFit/>
          </a:bodyPr>
          <a:lstStyle/>
          <a:p>
            <a:r>
              <a:rPr lang="en-US" sz="1200" dirty="0">
                <a:solidFill>
                  <a:schemeClr val="accent5">
                    <a:lumMod val="50000"/>
                  </a:schemeClr>
                </a:solidFill>
              </a:rPr>
              <a:t>Http/s</a:t>
            </a:r>
          </a:p>
        </p:txBody>
      </p:sp>
      <p:sp>
        <p:nvSpPr>
          <p:cNvPr id="64" name="TextBox 63"/>
          <p:cNvSpPr txBox="1"/>
          <p:nvPr/>
        </p:nvSpPr>
        <p:spPr>
          <a:xfrm>
            <a:off x="3691714" y="5863954"/>
            <a:ext cx="586867" cy="276927"/>
          </a:xfrm>
          <a:prstGeom prst="rect">
            <a:avLst/>
          </a:prstGeom>
          <a:noFill/>
        </p:spPr>
        <p:txBody>
          <a:bodyPr wrap="none" rtlCol="0">
            <a:spAutoFit/>
          </a:bodyPr>
          <a:lstStyle/>
          <a:p>
            <a:r>
              <a:rPr lang="en-US" sz="1200" dirty="0">
                <a:solidFill>
                  <a:schemeClr val="accent5">
                    <a:lumMod val="50000"/>
                  </a:schemeClr>
                </a:solidFill>
              </a:rPr>
              <a:t>Http/s</a:t>
            </a:r>
          </a:p>
        </p:txBody>
      </p:sp>
      <p:sp>
        <p:nvSpPr>
          <p:cNvPr id="65" name="TextBox 64"/>
          <p:cNvSpPr txBox="1"/>
          <p:nvPr/>
        </p:nvSpPr>
        <p:spPr>
          <a:xfrm>
            <a:off x="5070336" y="3519769"/>
            <a:ext cx="586867" cy="276927"/>
          </a:xfrm>
          <a:prstGeom prst="rect">
            <a:avLst/>
          </a:prstGeom>
          <a:noFill/>
        </p:spPr>
        <p:txBody>
          <a:bodyPr wrap="none" rtlCol="0">
            <a:spAutoFit/>
          </a:bodyPr>
          <a:lstStyle/>
          <a:p>
            <a:r>
              <a:rPr lang="en-US" sz="1200" dirty="0">
                <a:solidFill>
                  <a:schemeClr val="accent5">
                    <a:lumMod val="50000"/>
                  </a:schemeClr>
                </a:solidFill>
              </a:rPr>
              <a:t>Http/s</a:t>
            </a:r>
          </a:p>
        </p:txBody>
      </p:sp>
      <p:sp>
        <p:nvSpPr>
          <p:cNvPr id="66" name="TextBox 65"/>
          <p:cNvSpPr txBox="1"/>
          <p:nvPr/>
        </p:nvSpPr>
        <p:spPr>
          <a:xfrm>
            <a:off x="2991039" y="2745482"/>
            <a:ext cx="586867" cy="276927"/>
          </a:xfrm>
          <a:prstGeom prst="rect">
            <a:avLst/>
          </a:prstGeom>
          <a:noFill/>
        </p:spPr>
        <p:txBody>
          <a:bodyPr wrap="none" rtlCol="0">
            <a:spAutoFit/>
          </a:bodyPr>
          <a:lstStyle/>
          <a:p>
            <a:r>
              <a:rPr lang="en-US" sz="1200" dirty="0">
                <a:solidFill>
                  <a:schemeClr val="accent5">
                    <a:lumMod val="50000"/>
                  </a:schemeClr>
                </a:solidFill>
              </a:rPr>
              <a:t>Http/s</a:t>
            </a:r>
          </a:p>
        </p:txBody>
      </p:sp>
      <p:cxnSp>
        <p:nvCxnSpPr>
          <p:cNvPr id="68" name="Straight Connector 67"/>
          <p:cNvCxnSpPr/>
          <p:nvPr/>
        </p:nvCxnSpPr>
        <p:spPr>
          <a:xfrm>
            <a:off x="7987740" y="55326"/>
            <a:ext cx="0" cy="6703854"/>
          </a:xfrm>
          <a:prstGeom prst="line">
            <a:avLst/>
          </a:prstGeom>
          <a:ln w="19050">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3198579" y="153253"/>
            <a:ext cx="1146468" cy="369332"/>
          </a:xfrm>
          <a:prstGeom prst="rect">
            <a:avLst/>
          </a:prstGeom>
          <a:noFill/>
        </p:spPr>
        <p:txBody>
          <a:bodyPr wrap="none" rtlCol="0">
            <a:spAutoFit/>
          </a:bodyPr>
          <a:lstStyle/>
          <a:p>
            <a:r>
              <a:rPr lang="en-US" dirty="0">
                <a:solidFill>
                  <a:schemeClr val="accent2">
                    <a:lumMod val="75000"/>
                  </a:schemeClr>
                </a:solidFill>
              </a:rPr>
              <a:t>Main Site</a:t>
            </a:r>
          </a:p>
        </p:txBody>
      </p:sp>
      <p:sp>
        <p:nvSpPr>
          <p:cNvPr id="70" name="TextBox 69"/>
          <p:cNvSpPr txBox="1"/>
          <p:nvPr/>
        </p:nvSpPr>
        <p:spPr>
          <a:xfrm>
            <a:off x="9099089" y="153349"/>
            <a:ext cx="1429828" cy="369236"/>
          </a:xfrm>
          <a:prstGeom prst="rect">
            <a:avLst/>
          </a:prstGeom>
          <a:noFill/>
        </p:spPr>
        <p:txBody>
          <a:bodyPr wrap="none" rtlCol="0">
            <a:spAutoFit/>
          </a:bodyPr>
          <a:lstStyle/>
          <a:p>
            <a:r>
              <a:rPr lang="en-US" dirty="0">
                <a:solidFill>
                  <a:schemeClr val="accent2">
                    <a:lumMod val="75000"/>
                  </a:schemeClr>
                </a:solidFill>
              </a:rPr>
              <a:t>Branch Site</a:t>
            </a:r>
          </a:p>
        </p:txBody>
      </p:sp>
      <p:sp>
        <p:nvSpPr>
          <p:cNvPr id="75" name="TextBox 74"/>
          <p:cNvSpPr txBox="1"/>
          <p:nvPr/>
        </p:nvSpPr>
        <p:spPr>
          <a:xfrm>
            <a:off x="4411074" y="6620681"/>
            <a:ext cx="1905393" cy="276999"/>
          </a:xfrm>
          <a:prstGeom prst="rect">
            <a:avLst/>
          </a:prstGeom>
          <a:noFill/>
        </p:spPr>
        <p:txBody>
          <a:bodyPr wrap="none" rtlCol="0">
            <a:spAutoFit/>
          </a:bodyPr>
          <a:lstStyle/>
          <a:p>
            <a:r>
              <a:rPr lang="en-US" sz="1200" dirty="0">
                <a:solidFill>
                  <a:schemeClr val="accent3">
                    <a:lumMod val="50000"/>
                  </a:schemeClr>
                </a:solidFill>
              </a:rPr>
              <a:t>1 = UNC or URL possible</a:t>
            </a:r>
          </a:p>
        </p:txBody>
      </p:sp>
      <p:cxnSp>
        <p:nvCxnSpPr>
          <p:cNvPr id="34" name="Curved Connector 33"/>
          <p:cNvCxnSpPr>
            <a:stCxn id="29" idx="3"/>
            <a:endCxn id="4" idx="3"/>
          </p:cNvCxnSpPr>
          <p:nvPr/>
        </p:nvCxnSpPr>
        <p:spPr>
          <a:xfrm rot="5400000">
            <a:off x="6341544" y="1952033"/>
            <a:ext cx="601200" cy="1114341"/>
          </a:xfrm>
          <a:prstGeom prst="curvedConnector2">
            <a:avLst/>
          </a:prstGeom>
          <a:ln>
            <a:solidFill>
              <a:schemeClr val="accent5">
                <a:lumMod val="50000"/>
                <a:alpha val="60000"/>
              </a:schemeClr>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2737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App-V with Citrix Use Cases</a:t>
            </a:r>
            <a:endParaRPr lang="en-US" dirty="0"/>
          </a:p>
        </p:txBody>
      </p:sp>
      <p:sp>
        <p:nvSpPr>
          <p:cNvPr id="3" name="Content Placeholder 2"/>
          <p:cNvSpPr>
            <a:spLocks noGrp="1"/>
          </p:cNvSpPr>
          <p:nvPr>
            <p:ph idx="1"/>
          </p:nvPr>
        </p:nvSpPr>
        <p:spPr/>
        <p:txBody>
          <a:bodyPr/>
          <a:lstStyle/>
          <a:p>
            <a:r>
              <a:rPr lang="en-US" dirty="0" err="1" smtClean="0"/>
              <a:t>XenApp</a:t>
            </a:r>
            <a:endParaRPr lang="en-US" dirty="0" smtClean="0"/>
          </a:p>
          <a:p>
            <a:r>
              <a:rPr lang="en-US" dirty="0" err="1" smtClean="0"/>
              <a:t>XenDesktop</a:t>
            </a:r>
            <a:endParaRPr lang="en-US" dirty="0" smtClean="0"/>
          </a:p>
          <a:p>
            <a:r>
              <a:rPr lang="en-US" dirty="0" smtClean="0"/>
              <a:t>VDI in a Box</a:t>
            </a:r>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80398C-F056-47E6-94D1-A279E20DD1D8}" type="slidenum">
              <a:rPr lang="en-US" smtClean="0"/>
              <a:t>15</a:t>
            </a:fld>
            <a:endParaRPr lang="en-US"/>
          </a:p>
        </p:txBody>
      </p:sp>
      <p:grpSp>
        <p:nvGrpSpPr>
          <p:cNvPr id="8" name="Group 7"/>
          <p:cNvGrpSpPr/>
          <p:nvPr/>
        </p:nvGrpSpPr>
        <p:grpSpPr>
          <a:xfrm>
            <a:off x="2980267" y="1851378"/>
            <a:ext cx="2390136" cy="812800"/>
            <a:chOff x="2980267" y="1851378"/>
            <a:chExt cx="2390136" cy="812800"/>
          </a:xfrm>
        </p:grpSpPr>
        <p:sp>
          <p:nvSpPr>
            <p:cNvPr id="6" name="Right Brace 5"/>
            <p:cNvSpPr/>
            <p:nvPr/>
          </p:nvSpPr>
          <p:spPr bwMode="auto">
            <a:xfrm>
              <a:off x="2980267" y="1851378"/>
              <a:ext cx="508000" cy="812800"/>
            </a:xfrm>
            <a:prstGeom prst="rightBrace">
              <a:avLst/>
            </a:prstGeom>
            <a:noFill/>
            <a:ln w="9525" cap="flat" cmpd="sng" algn="ctr">
              <a:solidFill>
                <a:schemeClr val="tx1"/>
              </a:solidFill>
              <a:prstDash val="solid"/>
              <a:round/>
              <a:headEnd type="none" w="med" len="med"/>
              <a:tailEnd type="none" w="med" len="med"/>
            </a:ln>
            <a:effectLst/>
          </p:spPr>
          <p:txBody>
            <a:bodyPr rtlCol="0" anchor="ctr"/>
            <a:lstStyle/>
            <a:p>
              <a:pPr algn="ctr"/>
              <a:endParaRPr lang="en-US"/>
            </a:p>
          </p:txBody>
        </p:sp>
        <p:sp>
          <p:nvSpPr>
            <p:cNvPr id="7" name="TextBox 6"/>
            <p:cNvSpPr txBox="1"/>
            <p:nvPr/>
          </p:nvSpPr>
          <p:spPr>
            <a:xfrm>
              <a:off x="3736622" y="2073112"/>
              <a:ext cx="1633781" cy="369332"/>
            </a:xfrm>
            <a:prstGeom prst="rect">
              <a:avLst/>
            </a:prstGeom>
            <a:noFill/>
          </p:spPr>
          <p:txBody>
            <a:bodyPr wrap="none" rtlCol="0">
              <a:spAutoFit/>
            </a:bodyPr>
            <a:lstStyle/>
            <a:p>
              <a:r>
                <a:rPr lang="en-US" dirty="0" err="1" smtClean="0">
                  <a:latin typeface="Arial" pitchFamily="34" charset="0"/>
                  <a:cs typeface="Arial" pitchFamily="34" charset="0"/>
                </a:rPr>
                <a:t>XenDesktop</a:t>
              </a:r>
              <a:r>
                <a:rPr lang="en-US" dirty="0" smtClean="0">
                  <a:latin typeface="Arial" pitchFamily="34" charset="0"/>
                  <a:cs typeface="Arial" pitchFamily="34" charset="0"/>
                </a:rPr>
                <a:t> 7</a:t>
              </a:r>
            </a:p>
          </p:txBody>
        </p:sp>
      </p:grpSp>
      <p:pic>
        <p:nvPicPr>
          <p:cNvPr id="9" name="Picture 8"/>
          <p:cNvPicPr>
            <a:picLocks noChangeAspect="1"/>
          </p:cNvPicPr>
          <p:nvPr/>
        </p:nvPicPr>
        <p:blipFill>
          <a:blip r:embed="rId2"/>
          <a:stretch>
            <a:fillRect/>
          </a:stretch>
        </p:blipFill>
        <p:spPr>
          <a:xfrm>
            <a:off x="3748497" y="1324338"/>
            <a:ext cx="8020050" cy="4619625"/>
          </a:xfrm>
          <a:prstGeom prst="rect">
            <a:avLst/>
          </a:prstGeom>
        </p:spPr>
      </p:pic>
    </p:spTree>
    <p:extLst>
      <p:ext uri="{BB962C8B-B14F-4D97-AF65-F5344CB8AC3E}">
        <p14:creationId xmlns:p14="http://schemas.microsoft.com/office/powerpoint/2010/main" val="983779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 presetClass="entr" presetSubtype="0" fill="hold" nodeType="afterEffect">
                                  <p:stCondLst>
                                    <p:cond delay="100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App-V 5 Configuration</a:t>
            </a:r>
            <a:endParaRPr lang="en-US" dirty="0"/>
          </a:p>
        </p:txBody>
      </p:sp>
      <p:pic>
        <p:nvPicPr>
          <p:cNvPr id="6" name="Picture 5"/>
          <p:cNvPicPr>
            <a:picLocks noChangeAspect="1"/>
          </p:cNvPicPr>
          <p:nvPr/>
        </p:nvPicPr>
        <p:blipFill>
          <a:blip r:embed="rId3"/>
          <a:stretch>
            <a:fillRect/>
          </a:stretch>
        </p:blipFill>
        <p:spPr>
          <a:xfrm>
            <a:off x="201712" y="1766018"/>
            <a:ext cx="2338187" cy="3670245"/>
          </a:xfrm>
          <a:prstGeom prst="rect">
            <a:avLst/>
          </a:prstGeom>
        </p:spPr>
      </p:pic>
      <p:pic>
        <p:nvPicPr>
          <p:cNvPr id="8" name="Picture 7"/>
          <p:cNvPicPr>
            <a:picLocks noChangeAspect="1"/>
          </p:cNvPicPr>
          <p:nvPr/>
        </p:nvPicPr>
        <p:blipFill>
          <a:blip r:embed="rId4"/>
          <a:stretch>
            <a:fillRect/>
          </a:stretch>
        </p:blipFill>
        <p:spPr>
          <a:xfrm>
            <a:off x="2530128" y="1741796"/>
            <a:ext cx="9550400" cy="2463800"/>
          </a:xfrm>
          <a:prstGeom prst="rect">
            <a:avLst/>
          </a:prstGeom>
        </p:spPr>
      </p:pic>
      <p:pic>
        <p:nvPicPr>
          <p:cNvPr id="9" name="Picture 8"/>
          <p:cNvPicPr>
            <a:picLocks noChangeAspect="1"/>
          </p:cNvPicPr>
          <p:nvPr/>
        </p:nvPicPr>
        <p:blipFill>
          <a:blip r:embed="rId5"/>
          <a:stretch>
            <a:fillRect/>
          </a:stretch>
        </p:blipFill>
        <p:spPr>
          <a:xfrm>
            <a:off x="8455892" y="2914562"/>
            <a:ext cx="2959100" cy="2501900"/>
          </a:xfrm>
          <a:prstGeom prst="rect">
            <a:avLst/>
          </a:prstGeom>
        </p:spPr>
      </p:pic>
      <p:sp>
        <p:nvSpPr>
          <p:cNvPr id="7" name="TextBox 6"/>
          <p:cNvSpPr txBox="1"/>
          <p:nvPr/>
        </p:nvSpPr>
        <p:spPr>
          <a:xfrm>
            <a:off x="11206442" y="6479057"/>
            <a:ext cx="949031" cy="369332"/>
          </a:xfrm>
          <a:prstGeom prst="rect">
            <a:avLst/>
          </a:prstGeom>
          <a:solidFill>
            <a:schemeClr val="bg1">
              <a:lumMod val="95000"/>
            </a:schemeClr>
          </a:solidFill>
        </p:spPr>
        <p:txBody>
          <a:bodyPr wrap="square" rtlCol="0">
            <a:spAutoFit/>
          </a:bodyPr>
          <a:lstStyle/>
          <a:p>
            <a:endParaRPr lang="en-US" sz="900" dirty="0" smtClean="0">
              <a:latin typeface="Arial" pitchFamily="34" charset="0"/>
              <a:cs typeface="Arial" pitchFamily="34" charset="0"/>
            </a:endParaRPr>
          </a:p>
          <a:p>
            <a:r>
              <a:rPr lang="en-US" sz="900" dirty="0" smtClean="0">
                <a:latin typeface="Arial" pitchFamily="34" charset="0"/>
                <a:cs typeface="Arial" pitchFamily="34" charset="0"/>
              </a:rPr>
              <a:t>Source: Citrix</a:t>
            </a:r>
          </a:p>
        </p:txBody>
      </p:sp>
    </p:spTree>
    <p:extLst>
      <p:ext uri="{BB962C8B-B14F-4D97-AF65-F5344CB8AC3E}">
        <p14:creationId xmlns:p14="http://schemas.microsoft.com/office/powerpoint/2010/main" val="22957228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030" y="383117"/>
            <a:ext cx="3807969" cy="5703564"/>
          </a:xfrm>
        </p:spPr>
        <p:txBody>
          <a:bodyPr/>
          <a:lstStyle/>
          <a:p>
            <a:r>
              <a:rPr lang="en-US" dirty="0" smtClean="0"/>
              <a:t>Publishing App-V 5 Apps</a:t>
            </a:r>
            <a:endParaRPr lang="en-US" dirty="0"/>
          </a:p>
        </p:txBody>
      </p:sp>
      <p:sp>
        <p:nvSpPr>
          <p:cNvPr id="3" name="Slide Number Placeholder 2"/>
          <p:cNvSpPr>
            <a:spLocks noGrp="1"/>
          </p:cNvSpPr>
          <p:nvPr>
            <p:ph type="sldNum" sz="quarter" idx="12"/>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17</a:t>
            </a:fld>
            <a:endParaRPr lang="en-US"/>
          </a:p>
        </p:txBody>
      </p:sp>
      <p:pic>
        <p:nvPicPr>
          <p:cNvPr id="5" name="Picture 4"/>
          <p:cNvPicPr>
            <a:picLocks noChangeAspect="1"/>
          </p:cNvPicPr>
          <p:nvPr/>
        </p:nvPicPr>
        <p:blipFill>
          <a:blip r:embed="rId3"/>
          <a:stretch>
            <a:fillRect/>
          </a:stretch>
        </p:blipFill>
        <p:spPr>
          <a:xfrm>
            <a:off x="4099396" y="404245"/>
            <a:ext cx="7442200" cy="6108700"/>
          </a:xfrm>
          <a:prstGeom prst="rect">
            <a:avLst/>
          </a:prstGeom>
        </p:spPr>
      </p:pic>
      <p:sp>
        <p:nvSpPr>
          <p:cNvPr id="6" name="TextBox 5"/>
          <p:cNvSpPr txBox="1"/>
          <p:nvPr/>
        </p:nvSpPr>
        <p:spPr>
          <a:xfrm>
            <a:off x="11206442" y="6479057"/>
            <a:ext cx="949031" cy="369332"/>
          </a:xfrm>
          <a:prstGeom prst="rect">
            <a:avLst/>
          </a:prstGeom>
          <a:solidFill>
            <a:schemeClr val="bg1">
              <a:lumMod val="95000"/>
            </a:schemeClr>
          </a:solidFill>
        </p:spPr>
        <p:txBody>
          <a:bodyPr wrap="square" rtlCol="0">
            <a:spAutoFit/>
          </a:bodyPr>
          <a:lstStyle/>
          <a:p>
            <a:endParaRPr lang="en-US" sz="900" dirty="0" smtClean="0">
              <a:latin typeface="Arial" pitchFamily="34" charset="0"/>
              <a:cs typeface="Arial" pitchFamily="34" charset="0"/>
            </a:endParaRPr>
          </a:p>
          <a:p>
            <a:r>
              <a:rPr lang="en-US" sz="900" dirty="0" smtClean="0">
                <a:latin typeface="Arial" pitchFamily="34" charset="0"/>
                <a:cs typeface="Arial" pitchFamily="34" charset="0"/>
              </a:rPr>
              <a:t>Source: Citrix</a:t>
            </a:r>
          </a:p>
        </p:txBody>
      </p:sp>
    </p:spTree>
    <p:extLst>
      <p:ext uri="{BB962C8B-B14F-4D97-AF65-F5344CB8AC3E}">
        <p14:creationId xmlns:p14="http://schemas.microsoft.com/office/powerpoint/2010/main" val="9499911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Published Apps</a:t>
            </a:r>
            <a:endParaRPr lang="en-US" dirty="0"/>
          </a:p>
        </p:txBody>
      </p:sp>
      <p:sp>
        <p:nvSpPr>
          <p:cNvPr id="3" name="Slide Number Placeholder 2"/>
          <p:cNvSpPr>
            <a:spLocks noGrp="1"/>
          </p:cNvSpPr>
          <p:nvPr>
            <p:ph type="sldNum" sz="quarter" idx="12"/>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18</a:t>
            </a:fld>
            <a:endParaRPr lang="en-US"/>
          </a:p>
        </p:txBody>
      </p:sp>
      <p:pic>
        <p:nvPicPr>
          <p:cNvPr id="5" name="Picture 4"/>
          <p:cNvPicPr>
            <a:picLocks noChangeAspect="1"/>
          </p:cNvPicPr>
          <p:nvPr/>
        </p:nvPicPr>
        <p:blipFill>
          <a:blip r:embed="rId2"/>
          <a:stretch>
            <a:fillRect/>
          </a:stretch>
        </p:blipFill>
        <p:spPr>
          <a:xfrm>
            <a:off x="1415926" y="1698696"/>
            <a:ext cx="9550400" cy="3975100"/>
          </a:xfrm>
          <a:prstGeom prst="rect">
            <a:avLst/>
          </a:prstGeom>
        </p:spPr>
      </p:pic>
      <p:sp>
        <p:nvSpPr>
          <p:cNvPr id="6" name="TextBox 5"/>
          <p:cNvSpPr txBox="1"/>
          <p:nvPr/>
        </p:nvSpPr>
        <p:spPr>
          <a:xfrm>
            <a:off x="11206442" y="6479057"/>
            <a:ext cx="949031" cy="369332"/>
          </a:xfrm>
          <a:prstGeom prst="rect">
            <a:avLst/>
          </a:prstGeom>
          <a:solidFill>
            <a:schemeClr val="bg1">
              <a:lumMod val="95000"/>
            </a:schemeClr>
          </a:solidFill>
        </p:spPr>
        <p:txBody>
          <a:bodyPr wrap="square" rtlCol="0">
            <a:spAutoFit/>
          </a:bodyPr>
          <a:lstStyle/>
          <a:p>
            <a:endParaRPr lang="en-US" sz="900" dirty="0" smtClean="0">
              <a:latin typeface="Arial" pitchFamily="34" charset="0"/>
              <a:cs typeface="Arial" pitchFamily="34" charset="0"/>
            </a:endParaRPr>
          </a:p>
          <a:p>
            <a:r>
              <a:rPr lang="en-US" sz="900" dirty="0" smtClean="0">
                <a:latin typeface="Arial" pitchFamily="34" charset="0"/>
                <a:cs typeface="Arial" pitchFamily="34" charset="0"/>
              </a:rPr>
              <a:t>Source: Citrix</a:t>
            </a:r>
          </a:p>
        </p:txBody>
      </p:sp>
    </p:spTree>
    <p:extLst>
      <p:ext uri="{BB962C8B-B14F-4D97-AF65-F5344CB8AC3E}">
        <p14:creationId xmlns:p14="http://schemas.microsoft.com/office/powerpoint/2010/main" val="38664817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Down Arrow 23"/>
          <p:cNvSpPr/>
          <p:nvPr/>
        </p:nvSpPr>
        <p:spPr bwMode="auto">
          <a:xfrm>
            <a:off x="2062526" y="2327728"/>
            <a:ext cx="205089" cy="1304472"/>
          </a:xfrm>
          <a:prstGeom prst="downArrow">
            <a:avLst/>
          </a:prstGeom>
          <a:solidFill>
            <a:srgbClr val="70963E"/>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endParaRPr lang="en-US" sz="1200" b="1" dirty="0" err="1">
              <a:solidFill>
                <a:srgbClr val="FFFFFF"/>
              </a:solidFill>
              <a:latin typeface="Arial" pitchFamily="34" charset="0"/>
              <a:cs typeface="Arial" pitchFamily="34" charset="0"/>
            </a:endParaRPr>
          </a:p>
        </p:txBody>
      </p:sp>
      <p:sp>
        <p:nvSpPr>
          <p:cNvPr id="2" name="Title 1"/>
          <p:cNvSpPr>
            <a:spLocks noGrp="1"/>
          </p:cNvSpPr>
          <p:nvPr>
            <p:ph type="title"/>
          </p:nvPr>
        </p:nvSpPr>
        <p:spPr/>
        <p:txBody>
          <a:bodyPr/>
          <a:lstStyle/>
          <a:p>
            <a:r>
              <a:rPr lang="en-US" dirty="0" smtClean="0"/>
              <a:t>Design and Components</a:t>
            </a:r>
            <a:endParaRPr lang="en-US" dirty="0"/>
          </a:p>
        </p:txBody>
      </p:sp>
      <p:sp>
        <p:nvSpPr>
          <p:cNvPr id="3" name="Rounded Rectangle 2"/>
          <p:cNvSpPr/>
          <p:nvPr/>
        </p:nvSpPr>
        <p:spPr bwMode="auto">
          <a:xfrm>
            <a:off x="8838526" y="1529080"/>
            <a:ext cx="1828800" cy="731520"/>
          </a:xfrm>
          <a:prstGeom prst="roundRect">
            <a:avLst/>
          </a:prstGeom>
          <a:solidFill>
            <a:schemeClr val="tx1"/>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r>
              <a:rPr lang="en-US" sz="1200" b="1" dirty="0">
                <a:solidFill>
                  <a:srgbClr val="FFFFFF"/>
                </a:solidFill>
                <a:latin typeface="Arial" pitchFamily="34" charset="0"/>
                <a:cs typeface="Arial" pitchFamily="34" charset="0"/>
              </a:rPr>
              <a:t>App-V Management Server</a:t>
            </a:r>
          </a:p>
        </p:txBody>
      </p:sp>
      <p:sp>
        <p:nvSpPr>
          <p:cNvPr id="4" name="Rounded Rectangle 3"/>
          <p:cNvSpPr/>
          <p:nvPr/>
        </p:nvSpPr>
        <p:spPr bwMode="auto">
          <a:xfrm>
            <a:off x="8896018" y="4851400"/>
            <a:ext cx="1828800" cy="731520"/>
          </a:xfrm>
          <a:prstGeom prst="roundRect">
            <a:avLst/>
          </a:prstGeom>
          <a:solidFill>
            <a:srgbClr val="4D4F53"/>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r>
              <a:rPr lang="en-US" sz="1200" b="1" dirty="0">
                <a:solidFill>
                  <a:srgbClr val="FFFFFF"/>
                </a:solidFill>
                <a:latin typeface="Arial" pitchFamily="34" charset="0"/>
                <a:cs typeface="Arial" pitchFamily="34" charset="0"/>
              </a:rPr>
              <a:t>App-V Publishing Server</a:t>
            </a:r>
          </a:p>
        </p:txBody>
      </p:sp>
      <p:sp>
        <p:nvSpPr>
          <p:cNvPr id="5" name="Rounded Rectangle 4"/>
          <p:cNvSpPr/>
          <p:nvPr/>
        </p:nvSpPr>
        <p:spPr bwMode="auto">
          <a:xfrm>
            <a:off x="4278435" y="1543685"/>
            <a:ext cx="1828800" cy="731520"/>
          </a:xfrm>
          <a:prstGeom prst="roundRect">
            <a:avLst/>
          </a:prstGeom>
          <a:solidFill>
            <a:srgbClr val="FF6600"/>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r>
              <a:rPr lang="en-US" sz="1200" b="1" dirty="0">
                <a:solidFill>
                  <a:srgbClr val="FFFFFF"/>
                </a:solidFill>
                <a:latin typeface="Arial" pitchFamily="34" charset="0"/>
                <a:cs typeface="Arial" pitchFamily="34" charset="0"/>
              </a:rPr>
              <a:t>Citrix App-V SDK </a:t>
            </a:r>
          </a:p>
          <a:p>
            <a:pPr algn="ctr" eaLnBrk="0" fontAlgn="base" hangingPunct="0">
              <a:spcBef>
                <a:spcPct val="0"/>
              </a:spcBef>
              <a:spcAft>
                <a:spcPct val="0"/>
              </a:spcAft>
            </a:pPr>
            <a:r>
              <a:rPr lang="en-US" sz="1200" b="1" dirty="0">
                <a:solidFill>
                  <a:srgbClr val="FFFFFF"/>
                </a:solidFill>
                <a:latin typeface="Arial" pitchFamily="34" charset="0"/>
                <a:cs typeface="Arial" pitchFamily="34" charset="0"/>
              </a:rPr>
              <a:t>for Studio</a:t>
            </a:r>
          </a:p>
        </p:txBody>
      </p:sp>
      <p:sp>
        <p:nvSpPr>
          <p:cNvPr id="6" name="Rounded Rectangle 5"/>
          <p:cNvSpPr/>
          <p:nvPr/>
        </p:nvSpPr>
        <p:spPr bwMode="auto">
          <a:xfrm>
            <a:off x="4164524" y="4864100"/>
            <a:ext cx="1828800" cy="731520"/>
          </a:xfrm>
          <a:prstGeom prst="roundRect">
            <a:avLst/>
          </a:prstGeom>
          <a:solidFill>
            <a:srgbClr val="FF6600"/>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r>
              <a:rPr lang="en-US" sz="1200" b="1" dirty="0">
                <a:solidFill>
                  <a:srgbClr val="FFFFFF"/>
                </a:solidFill>
                <a:latin typeface="Arial" pitchFamily="34" charset="0"/>
                <a:cs typeface="Arial" pitchFamily="34" charset="0"/>
              </a:rPr>
              <a:t>Citrix App-V VDA deliverable</a:t>
            </a:r>
          </a:p>
        </p:txBody>
      </p:sp>
      <p:sp>
        <p:nvSpPr>
          <p:cNvPr id="7" name="Rounded Rectangle 6"/>
          <p:cNvSpPr/>
          <p:nvPr/>
        </p:nvSpPr>
        <p:spPr bwMode="auto">
          <a:xfrm>
            <a:off x="1320465" y="1498600"/>
            <a:ext cx="1828800" cy="731520"/>
          </a:xfrm>
          <a:prstGeom prst="roundRect">
            <a:avLst/>
          </a:prstGeom>
          <a:solidFill>
            <a:schemeClr val="accent1"/>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r>
              <a:rPr lang="en-US" sz="1200" b="1" dirty="0">
                <a:solidFill>
                  <a:srgbClr val="FFFFFF"/>
                </a:solidFill>
                <a:latin typeface="Arial" pitchFamily="34" charset="0"/>
                <a:cs typeface="Arial" pitchFamily="34" charset="0"/>
              </a:rPr>
              <a:t>Citrix Studio</a:t>
            </a:r>
          </a:p>
        </p:txBody>
      </p:sp>
      <p:sp>
        <p:nvSpPr>
          <p:cNvPr id="8" name="Rounded Rectangle 7"/>
          <p:cNvSpPr/>
          <p:nvPr/>
        </p:nvSpPr>
        <p:spPr bwMode="auto">
          <a:xfrm>
            <a:off x="1304935" y="3708400"/>
            <a:ext cx="1828800" cy="731520"/>
          </a:xfrm>
          <a:prstGeom prst="roundRect">
            <a:avLst/>
          </a:prstGeom>
          <a:solidFill>
            <a:schemeClr val="accent1"/>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r>
              <a:rPr lang="en-US" sz="1200" b="1" dirty="0">
                <a:solidFill>
                  <a:srgbClr val="FFFFFF"/>
                </a:solidFill>
                <a:latin typeface="Arial" pitchFamily="34" charset="0"/>
                <a:cs typeface="Arial" pitchFamily="34" charset="0"/>
              </a:rPr>
              <a:t>Broker</a:t>
            </a:r>
          </a:p>
        </p:txBody>
      </p:sp>
      <p:sp>
        <p:nvSpPr>
          <p:cNvPr id="9" name="Rounded Rectangle 8"/>
          <p:cNvSpPr/>
          <p:nvPr/>
        </p:nvSpPr>
        <p:spPr bwMode="auto">
          <a:xfrm>
            <a:off x="1381134" y="4864100"/>
            <a:ext cx="1828800" cy="731520"/>
          </a:xfrm>
          <a:prstGeom prst="roundRect">
            <a:avLst/>
          </a:prstGeom>
          <a:solidFill>
            <a:schemeClr val="accent1"/>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r>
              <a:rPr lang="en-US" sz="1200" b="1" dirty="0">
                <a:solidFill>
                  <a:srgbClr val="FFFFFF"/>
                </a:solidFill>
                <a:latin typeface="Arial" pitchFamily="34" charset="0"/>
                <a:cs typeface="Arial" pitchFamily="34" charset="0"/>
              </a:rPr>
              <a:t>VDA</a:t>
            </a:r>
          </a:p>
        </p:txBody>
      </p:sp>
      <p:sp>
        <p:nvSpPr>
          <p:cNvPr id="10" name="Rounded Rectangle 9"/>
          <p:cNvSpPr/>
          <p:nvPr/>
        </p:nvSpPr>
        <p:spPr bwMode="auto">
          <a:xfrm>
            <a:off x="4845314" y="6045200"/>
            <a:ext cx="1828800" cy="457200"/>
          </a:xfrm>
          <a:prstGeom prst="roundRect">
            <a:avLst/>
          </a:prstGeom>
          <a:solidFill>
            <a:srgbClr val="FF6600"/>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r>
              <a:rPr lang="en-US" sz="1100" b="1" dirty="0">
                <a:solidFill>
                  <a:srgbClr val="FFFFFF"/>
                </a:solidFill>
                <a:latin typeface="Arial" pitchFamily="34" charset="0"/>
                <a:cs typeface="Arial" pitchFamily="34" charset="0"/>
              </a:rPr>
              <a:t>New Components</a:t>
            </a:r>
          </a:p>
        </p:txBody>
      </p:sp>
      <p:sp>
        <p:nvSpPr>
          <p:cNvPr id="11" name="Rounded Rectangle 10"/>
          <p:cNvSpPr/>
          <p:nvPr/>
        </p:nvSpPr>
        <p:spPr bwMode="auto">
          <a:xfrm>
            <a:off x="6807996" y="6045200"/>
            <a:ext cx="1828800" cy="457200"/>
          </a:xfrm>
          <a:prstGeom prst="roundRect">
            <a:avLst/>
          </a:prstGeom>
          <a:solidFill>
            <a:srgbClr val="4D4F53"/>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r>
              <a:rPr lang="en-US" sz="1100" b="1" dirty="0">
                <a:solidFill>
                  <a:srgbClr val="FFFFFF"/>
                </a:solidFill>
                <a:latin typeface="Arial" pitchFamily="34" charset="0"/>
                <a:cs typeface="Arial" pitchFamily="34" charset="0"/>
              </a:rPr>
              <a:t>Microsoft Components</a:t>
            </a:r>
          </a:p>
        </p:txBody>
      </p:sp>
      <p:sp>
        <p:nvSpPr>
          <p:cNvPr id="12" name="Rounded Rectangle 11"/>
          <p:cNvSpPr/>
          <p:nvPr/>
        </p:nvSpPr>
        <p:spPr bwMode="auto">
          <a:xfrm>
            <a:off x="8826269" y="6045200"/>
            <a:ext cx="1828800" cy="457200"/>
          </a:xfrm>
          <a:prstGeom prst="roundRect">
            <a:avLst/>
          </a:prstGeom>
          <a:solidFill>
            <a:schemeClr val="accent1"/>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r>
              <a:rPr lang="en-US" sz="1100" b="1" dirty="0">
                <a:solidFill>
                  <a:srgbClr val="FFFFFF"/>
                </a:solidFill>
                <a:latin typeface="Arial" pitchFamily="34" charset="0"/>
                <a:cs typeface="Arial" pitchFamily="34" charset="0"/>
              </a:rPr>
              <a:t>Existing XD components</a:t>
            </a:r>
          </a:p>
        </p:txBody>
      </p:sp>
      <p:sp>
        <p:nvSpPr>
          <p:cNvPr id="13" name="Right Arrow 12"/>
          <p:cNvSpPr/>
          <p:nvPr/>
        </p:nvSpPr>
        <p:spPr bwMode="auto">
          <a:xfrm>
            <a:off x="3209927" y="1731013"/>
            <a:ext cx="1068511" cy="266699"/>
          </a:xfrm>
          <a:prstGeom prst="rightArrow">
            <a:avLst/>
          </a:prstGeom>
          <a:solidFill>
            <a:schemeClr val="accent2"/>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endParaRPr lang="en-US" sz="1200" b="1" dirty="0" err="1">
              <a:solidFill>
                <a:srgbClr val="FFFFFF"/>
              </a:solidFill>
              <a:latin typeface="Arial" pitchFamily="34" charset="0"/>
              <a:cs typeface="Arial" pitchFamily="34" charset="0"/>
            </a:endParaRPr>
          </a:p>
        </p:txBody>
      </p:sp>
      <p:sp>
        <p:nvSpPr>
          <p:cNvPr id="14" name="Right Arrow 13"/>
          <p:cNvSpPr/>
          <p:nvPr/>
        </p:nvSpPr>
        <p:spPr bwMode="auto">
          <a:xfrm>
            <a:off x="6267461" y="1727201"/>
            <a:ext cx="2495549" cy="247651"/>
          </a:xfrm>
          <a:prstGeom prst="rightArrow">
            <a:avLst/>
          </a:prstGeom>
          <a:solidFill>
            <a:schemeClr val="accent2"/>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endParaRPr lang="en-US" sz="1200" b="1" dirty="0" err="1">
              <a:solidFill>
                <a:srgbClr val="FFFFFF"/>
              </a:solidFill>
              <a:latin typeface="Arial" pitchFamily="34" charset="0"/>
              <a:cs typeface="Arial" pitchFamily="34" charset="0"/>
            </a:endParaRPr>
          </a:p>
        </p:txBody>
      </p:sp>
      <p:sp>
        <p:nvSpPr>
          <p:cNvPr id="15" name="Right Arrow 14"/>
          <p:cNvSpPr/>
          <p:nvPr/>
        </p:nvSpPr>
        <p:spPr bwMode="auto">
          <a:xfrm>
            <a:off x="3295795" y="5146676"/>
            <a:ext cx="848767" cy="274701"/>
          </a:xfrm>
          <a:prstGeom prst="rightArrow">
            <a:avLst/>
          </a:prstGeom>
          <a:solidFill>
            <a:schemeClr val="accent2"/>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endParaRPr lang="en-US" sz="1200" b="1" dirty="0" err="1">
              <a:solidFill>
                <a:srgbClr val="FFFFFF"/>
              </a:solidFill>
              <a:latin typeface="Arial" pitchFamily="34" charset="0"/>
              <a:cs typeface="Arial" pitchFamily="34" charset="0"/>
            </a:endParaRPr>
          </a:p>
        </p:txBody>
      </p:sp>
      <p:sp>
        <p:nvSpPr>
          <p:cNvPr id="16" name="Right Arrow 15"/>
          <p:cNvSpPr/>
          <p:nvPr/>
        </p:nvSpPr>
        <p:spPr bwMode="auto">
          <a:xfrm>
            <a:off x="6107233" y="5146675"/>
            <a:ext cx="393474" cy="228600"/>
          </a:xfrm>
          <a:prstGeom prst="rightArrow">
            <a:avLst/>
          </a:prstGeom>
          <a:solidFill>
            <a:schemeClr val="accent2"/>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endParaRPr lang="en-US" sz="1200" b="1" dirty="0" err="1">
              <a:solidFill>
                <a:srgbClr val="FFFFFF"/>
              </a:solidFill>
              <a:latin typeface="Arial" pitchFamily="34" charset="0"/>
              <a:cs typeface="Arial" pitchFamily="34" charset="0"/>
            </a:endParaRPr>
          </a:p>
        </p:txBody>
      </p:sp>
      <p:sp>
        <p:nvSpPr>
          <p:cNvPr id="17" name="Down Arrow 16"/>
          <p:cNvSpPr/>
          <p:nvPr/>
        </p:nvSpPr>
        <p:spPr bwMode="auto">
          <a:xfrm>
            <a:off x="2066926" y="2260600"/>
            <a:ext cx="209356" cy="335280"/>
          </a:xfrm>
          <a:prstGeom prst="downArrow">
            <a:avLst/>
          </a:prstGeom>
          <a:solidFill>
            <a:srgbClr val="70963E"/>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endParaRPr lang="en-US" sz="1200" b="1" dirty="0" err="1">
              <a:solidFill>
                <a:srgbClr val="FFFFFF"/>
              </a:solidFill>
              <a:latin typeface="Arial" pitchFamily="34" charset="0"/>
              <a:cs typeface="Arial" pitchFamily="34" charset="0"/>
            </a:endParaRPr>
          </a:p>
        </p:txBody>
      </p:sp>
      <p:sp>
        <p:nvSpPr>
          <p:cNvPr id="18" name="Down Arrow 17"/>
          <p:cNvSpPr/>
          <p:nvPr/>
        </p:nvSpPr>
        <p:spPr bwMode="auto">
          <a:xfrm>
            <a:off x="2058269" y="4457703"/>
            <a:ext cx="237262" cy="368300"/>
          </a:xfrm>
          <a:prstGeom prst="downArrow">
            <a:avLst/>
          </a:prstGeom>
          <a:solidFill>
            <a:srgbClr val="70963E"/>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endParaRPr lang="en-US" sz="1200" b="1" dirty="0" err="1">
              <a:solidFill>
                <a:srgbClr val="FFFFFF"/>
              </a:solidFill>
              <a:latin typeface="Arial" pitchFamily="34" charset="0"/>
              <a:cs typeface="Arial" pitchFamily="34" charset="0"/>
            </a:endParaRPr>
          </a:p>
        </p:txBody>
      </p:sp>
      <p:sp>
        <p:nvSpPr>
          <p:cNvPr id="19" name="Rounded Rectangle 18"/>
          <p:cNvSpPr/>
          <p:nvPr/>
        </p:nvSpPr>
        <p:spPr bwMode="auto">
          <a:xfrm>
            <a:off x="6602289" y="4864100"/>
            <a:ext cx="1828800" cy="731520"/>
          </a:xfrm>
          <a:prstGeom prst="roundRect">
            <a:avLst/>
          </a:prstGeom>
          <a:solidFill>
            <a:srgbClr val="4D4F53"/>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r>
              <a:rPr lang="en-US" sz="1200" b="1" dirty="0">
                <a:solidFill>
                  <a:srgbClr val="FFFFFF"/>
                </a:solidFill>
                <a:latin typeface="Arial" pitchFamily="34" charset="0"/>
                <a:cs typeface="Arial" pitchFamily="34" charset="0"/>
              </a:rPr>
              <a:t>App-v Client</a:t>
            </a:r>
          </a:p>
        </p:txBody>
      </p:sp>
      <p:sp>
        <p:nvSpPr>
          <p:cNvPr id="20" name="Right Arrow 19"/>
          <p:cNvSpPr/>
          <p:nvPr/>
        </p:nvSpPr>
        <p:spPr bwMode="auto">
          <a:xfrm>
            <a:off x="8431080" y="5146676"/>
            <a:ext cx="408120" cy="238125"/>
          </a:xfrm>
          <a:prstGeom prst="rightArrow">
            <a:avLst/>
          </a:prstGeom>
          <a:solidFill>
            <a:schemeClr val="accent2"/>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endParaRPr lang="en-US" sz="1200" b="1" dirty="0" err="1">
              <a:solidFill>
                <a:srgbClr val="FFFFFF"/>
              </a:solidFill>
              <a:latin typeface="Arial" pitchFamily="34" charset="0"/>
              <a:cs typeface="Arial" pitchFamily="34" charset="0"/>
            </a:endParaRPr>
          </a:p>
        </p:txBody>
      </p:sp>
      <p:sp>
        <p:nvSpPr>
          <p:cNvPr id="21" name="Rounded Rectangle 20"/>
          <p:cNvSpPr/>
          <p:nvPr/>
        </p:nvSpPr>
        <p:spPr bwMode="auto">
          <a:xfrm>
            <a:off x="1323982" y="2595880"/>
            <a:ext cx="1828800" cy="731520"/>
          </a:xfrm>
          <a:prstGeom prst="roundRect">
            <a:avLst/>
          </a:prstGeom>
          <a:solidFill>
            <a:srgbClr val="FF6600"/>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r>
              <a:rPr lang="en-US" sz="1200" b="1" dirty="0">
                <a:solidFill>
                  <a:srgbClr val="FFFFFF"/>
                </a:solidFill>
                <a:latin typeface="Arial" pitchFamily="34" charset="0"/>
                <a:cs typeface="Arial" pitchFamily="34" charset="0"/>
              </a:rPr>
              <a:t>Citrix App-V SDK </a:t>
            </a:r>
          </a:p>
          <a:p>
            <a:pPr algn="ctr" eaLnBrk="0" fontAlgn="base" hangingPunct="0">
              <a:spcBef>
                <a:spcPct val="0"/>
              </a:spcBef>
              <a:spcAft>
                <a:spcPct val="0"/>
              </a:spcAft>
            </a:pPr>
            <a:r>
              <a:rPr lang="en-US" sz="1200" b="1" dirty="0">
                <a:solidFill>
                  <a:srgbClr val="FFFFFF"/>
                </a:solidFill>
                <a:latin typeface="Arial" pitchFamily="34" charset="0"/>
                <a:cs typeface="Arial" pitchFamily="34" charset="0"/>
              </a:rPr>
              <a:t>for Studio</a:t>
            </a:r>
          </a:p>
        </p:txBody>
      </p:sp>
      <p:sp>
        <p:nvSpPr>
          <p:cNvPr id="22" name="Down Arrow 21"/>
          <p:cNvSpPr/>
          <p:nvPr/>
        </p:nvSpPr>
        <p:spPr bwMode="auto">
          <a:xfrm>
            <a:off x="2052881" y="3327400"/>
            <a:ext cx="242643" cy="406400"/>
          </a:xfrm>
          <a:prstGeom prst="downArrow">
            <a:avLst/>
          </a:prstGeom>
          <a:solidFill>
            <a:srgbClr val="70963E"/>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endParaRPr lang="en-US" sz="1200" b="1" dirty="0" err="1">
              <a:solidFill>
                <a:srgbClr val="FFFFFF"/>
              </a:solidFill>
              <a:latin typeface="Arial" pitchFamily="34" charset="0"/>
              <a:cs typeface="Arial" pitchFamily="34" charset="0"/>
            </a:endParaRPr>
          </a:p>
        </p:txBody>
      </p:sp>
      <p:sp>
        <p:nvSpPr>
          <p:cNvPr id="23" name="Right Arrow 22"/>
          <p:cNvSpPr/>
          <p:nvPr/>
        </p:nvSpPr>
        <p:spPr bwMode="auto">
          <a:xfrm rot="5400000" flipH="1">
            <a:off x="8450073" y="3426017"/>
            <a:ext cx="2447472" cy="250897"/>
          </a:xfrm>
          <a:prstGeom prst="rightArrow">
            <a:avLst/>
          </a:prstGeom>
          <a:solidFill>
            <a:schemeClr val="accent2"/>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endParaRPr lang="en-US" sz="1200" b="1" dirty="0" err="1">
              <a:solidFill>
                <a:srgbClr val="FFFFFF"/>
              </a:solidFill>
              <a:latin typeface="Arial" pitchFamily="34" charset="0"/>
              <a:cs typeface="Arial" pitchFamily="34" charset="0"/>
            </a:endParaRPr>
          </a:p>
        </p:txBody>
      </p:sp>
      <p:sp>
        <p:nvSpPr>
          <p:cNvPr id="25" name="Rounded Rectangle 24"/>
          <p:cNvSpPr/>
          <p:nvPr/>
        </p:nvSpPr>
        <p:spPr bwMode="auto">
          <a:xfrm>
            <a:off x="1381134" y="4879975"/>
            <a:ext cx="1828800" cy="731520"/>
          </a:xfrm>
          <a:prstGeom prst="roundRect">
            <a:avLst/>
          </a:prstGeom>
          <a:solidFill>
            <a:schemeClr val="accent1"/>
          </a:solidFill>
          <a:ln w="9525" algn="ctr">
            <a:noFill/>
            <a:miter lim="800000"/>
            <a:headEnd/>
            <a:tailEnd/>
          </a:ln>
          <a:effectLst/>
          <a:extLst/>
        </p:spPr>
        <p:txBody>
          <a:bodyPr lIns="91432" tIns="45717" rIns="91432" bIns="45717" rtlCol="0" anchor="ctr"/>
          <a:lstStyle/>
          <a:p>
            <a:pPr algn="ctr" eaLnBrk="0" fontAlgn="base" hangingPunct="0">
              <a:spcBef>
                <a:spcPct val="0"/>
              </a:spcBef>
              <a:spcAft>
                <a:spcPct val="0"/>
              </a:spcAft>
            </a:pPr>
            <a:r>
              <a:rPr lang="en-US" sz="1200" b="1" dirty="0">
                <a:solidFill>
                  <a:srgbClr val="FFFFFF"/>
                </a:solidFill>
                <a:latin typeface="Arial" pitchFamily="34" charset="0"/>
                <a:cs typeface="Arial" pitchFamily="34" charset="0"/>
              </a:rPr>
              <a:t>VDA</a:t>
            </a:r>
          </a:p>
          <a:p>
            <a:pPr algn="ctr" eaLnBrk="0" fontAlgn="base" hangingPunct="0">
              <a:spcBef>
                <a:spcPct val="0"/>
              </a:spcBef>
              <a:spcAft>
                <a:spcPct val="0"/>
              </a:spcAft>
            </a:pPr>
            <a:r>
              <a:rPr lang="en-US" sz="1200" b="1" dirty="0">
                <a:solidFill>
                  <a:srgbClr val="FFFFFF"/>
                </a:solidFill>
                <a:latin typeface="Arial" pitchFamily="34" charset="0"/>
                <a:cs typeface="Arial" pitchFamily="34" charset="0"/>
              </a:rPr>
              <a:t>(with App-V client)</a:t>
            </a:r>
          </a:p>
        </p:txBody>
      </p:sp>
      <p:sp>
        <p:nvSpPr>
          <p:cNvPr id="27" name="TextBox 26"/>
          <p:cNvSpPr txBox="1"/>
          <p:nvPr/>
        </p:nvSpPr>
        <p:spPr>
          <a:xfrm>
            <a:off x="11206442" y="6479057"/>
            <a:ext cx="949031" cy="369332"/>
          </a:xfrm>
          <a:prstGeom prst="rect">
            <a:avLst/>
          </a:prstGeom>
          <a:solidFill>
            <a:schemeClr val="bg1">
              <a:lumMod val="95000"/>
            </a:schemeClr>
          </a:solidFill>
        </p:spPr>
        <p:txBody>
          <a:bodyPr wrap="square" rtlCol="0">
            <a:spAutoFit/>
          </a:bodyPr>
          <a:lstStyle/>
          <a:p>
            <a:endParaRPr lang="en-US" sz="900" dirty="0" smtClean="0">
              <a:latin typeface="Arial" pitchFamily="34" charset="0"/>
              <a:cs typeface="Arial" pitchFamily="34" charset="0"/>
            </a:endParaRPr>
          </a:p>
          <a:p>
            <a:r>
              <a:rPr lang="en-US" sz="900" dirty="0" smtClean="0">
                <a:latin typeface="Arial" pitchFamily="34" charset="0"/>
                <a:cs typeface="Arial" pitchFamily="34" charset="0"/>
              </a:rPr>
              <a:t>Source: Citrix</a:t>
            </a:r>
          </a:p>
        </p:txBody>
      </p:sp>
    </p:spTree>
    <p:extLst>
      <p:ext uri="{BB962C8B-B14F-4D97-AF65-F5344CB8AC3E}">
        <p14:creationId xmlns:p14="http://schemas.microsoft.com/office/powerpoint/2010/main" val="4533795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Tim Mangan</a:t>
            </a:r>
          </a:p>
          <a:p>
            <a:pPr marL="0" indent="0">
              <a:buNone/>
            </a:pPr>
            <a:r>
              <a:rPr lang="en-US" dirty="0" smtClean="0"/>
              <a:t>TMurgent Technologies ( </a:t>
            </a:r>
            <a:r>
              <a:rPr lang="en-US" dirty="0" smtClean="0">
                <a:hlinkClick r:id="rId2"/>
              </a:rPr>
              <a:t>www.tmurgent.com</a:t>
            </a:r>
            <a:r>
              <a:rPr lang="en-US" dirty="0" smtClean="0"/>
              <a:t> )</a:t>
            </a:r>
          </a:p>
          <a:p>
            <a:pPr marL="0" indent="0">
              <a:buNone/>
            </a:pPr>
            <a:endParaRPr lang="en-US" dirty="0"/>
          </a:p>
          <a:p>
            <a:pPr marL="0" indent="0">
              <a:buNone/>
            </a:pPr>
            <a:r>
              <a:rPr lang="en-US" dirty="0" smtClean="0"/>
              <a:t>Virtualization User Group, Boston (</a:t>
            </a:r>
            <a:r>
              <a:rPr lang="en-US" dirty="0" smtClean="0">
                <a:hlinkClick r:id="rId3"/>
              </a:rPr>
              <a:t>www.virtg.com</a:t>
            </a:r>
            <a:r>
              <a:rPr lang="en-US" dirty="0" smtClean="0"/>
              <a:t>)</a:t>
            </a:r>
          </a:p>
          <a:p>
            <a:pPr marL="0" indent="0">
              <a:buNone/>
            </a:pPr>
            <a:endParaRPr lang="en-US" dirty="0" smtClean="0"/>
          </a:p>
          <a:p>
            <a:pPr marL="0" indent="0">
              <a:buNone/>
            </a:pPr>
            <a:endParaRPr lang="en-US" dirty="0"/>
          </a:p>
          <a:p>
            <a:pPr marL="0" indent="0">
              <a:buNone/>
            </a:pPr>
            <a:endParaRPr lang="en-US" dirty="0"/>
          </a:p>
          <a:p>
            <a:pPr marL="0" indent="0">
              <a:buNone/>
            </a:pPr>
            <a:r>
              <a:rPr lang="en-US" dirty="0" smtClean="0"/>
              <a:t>The free tools shown in this presentation may be downloaded from </a:t>
            </a:r>
            <a:r>
              <a:rPr lang="en-US" dirty="0" smtClean="0">
                <a:hlinkClick r:id="rId4"/>
              </a:rPr>
              <a:t>www.tmurgent.com/tools.aspx</a:t>
            </a:r>
            <a:r>
              <a:rPr lang="en-US" dirty="0" smtClean="0"/>
              <a:t> </a:t>
            </a:r>
          </a:p>
          <a:p>
            <a:pPr marL="0" indent="0">
              <a:buNone/>
            </a:pPr>
            <a:endParaRPr lang="en-US" dirty="0" smtClean="0"/>
          </a:p>
          <a:p>
            <a:pPr marL="0" indent="0">
              <a:buNone/>
            </a:pPr>
            <a:endParaRPr lang="en-US" dirty="0"/>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41554" y="365923"/>
            <a:ext cx="3209288" cy="1828324"/>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72075" y="2466192"/>
            <a:ext cx="1554075" cy="2439095"/>
          </a:xfrm>
          <a:prstGeom prst="rect">
            <a:avLst/>
          </a:prstGeom>
        </p:spPr>
      </p:pic>
    </p:spTree>
    <p:extLst>
      <p:ext uri="{BB962C8B-B14F-4D97-AF65-F5344CB8AC3E}">
        <p14:creationId xmlns:p14="http://schemas.microsoft.com/office/powerpoint/2010/main" val="5520143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Thor</a:t>
            </a:r>
            <a:endParaRPr lang="en-US" dirty="0"/>
          </a:p>
        </p:txBody>
      </p:sp>
      <p:sp>
        <p:nvSpPr>
          <p:cNvPr id="3" name="Slide Number Placeholder 2"/>
          <p:cNvSpPr>
            <a:spLocks noGrp="1"/>
          </p:cNvSpPr>
          <p:nvPr>
            <p:ph type="sldNum" sz="quarter" idx="12"/>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20</a:t>
            </a:fld>
            <a:endParaRPr lang="en-US"/>
          </a:p>
        </p:txBody>
      </p:sp>
      <p:pic>
        <p:nvPicPr>
          <p:cNvPr id="5" name="Picture 4"/>
          <p:cNvPicPr>
            <a:picLocks noChangeAspect="1"/>
          </p:cNvPicPr>
          <p:nvPr/>
        </p:nvPicPr>
        <p:blipFill>
          <a:blip r:embed="rId2"/>
          <a:stretch>
            <a:fillRect/>
          </a:stretch>
        </p:blipFill>
        <p:spPr>
          <a:xfrm>
            <a:off x="4849340" y="0"/>
            <a:ext cx="6150797" cy="6858000"/>
          </a:xfrm>
          <a:prstGeom prst="rect">
            <a:avLst/>
          </a:prstGeom>
        </p:spPr>
      </p:pic>
      <p:sp>
        <p:nvSpPr>
          <p:cNvPr id="4" name="Content Placeholder 3"/>
          <p:cNvSpPr>
            <a:spLocks noGrp="1"/>
          </p:cNvSpPr>
          <p:nvPr>
            <p:ph sz="quarter" idx="13"/>
          </p:nvPr>
        </p:nvSpPr>
        <p:spPr/>
        <p:txBody>
          <a:bodyPr/>
          <a:lstStyle/>
          <a:p>
            <a:pPr marL="0" indent="0">
              <a:buNone/>
            </a:pPr>
            <a:r>
              <a:rPr lang="en-US" dirty="0" smtClean="0"/>
              <a:t>Works with </a:t>
            </a:r>
            <a:r>
              <a:rPr lang="en-US" dirty="0" err="1" smtClean="0"/>
              <a:t>XenApp</a:t>
            </a:r>
            <a:r>
              <a:rPr lang="en-US" dirty="0" smtClean="0"/>
              <a:t> 6.5</a:t>
            </a:r>
          </a:p>
          <a:p>
            <a:pPr marL="0" indent="0">
              <a:buNone/>
            </a:pPr>
            <a:r>
              <a:rPr lang="en-US" dirty="0" smtClean="0"/>
              <a:t>Central </a:t>
            </a:r>
            <a:r>
              <a:rPr lang="en-US" dirty="0" err="1" smtClean="0"/>
              <a:t>Mgt</a:t>
            </a:r>
            <a:r>
              <a:rPr lang="en-US" dirty="0" smtClean="0"/>
              <a:t> from SCCM 2012/SP1</a:t>
            </a:r>
            <a:endParaRPr lang="en-US" dirty="0"/>
          </a:p>
        </p:txBody>
      </p:sp>
      <p:sp>
        <p:nvSpPr>
          <p:cNvPr id="6" name="TextBox 5"/>
          <p:cNvSpPr txBox="1"/>
          <p:nvPr/>
        </p:nvSpPr>
        <p:spPr>
          <a:xfrm>
            <a:off x="304720" y="3601204"/>
            <a:ext cx="4143712" cy="3139321"/>
          </a:xfrm>
          <a:prstGeom prst="rect">
            <a:avLst/>
          </a:prstGeom>
          <a:noFill/>
        </p:spPr>
        <p:txBody>
          <a:bodyPr wrap="square" rtlCol="0">
            <a:spAutoFit/>
          </a:bodyPr>
          <a:lstStyle/>
          <a:p>
            <a:r>
              <a:rPr lang="en-US" dirty="0"/>
              <a:t>Video overview - </a:t>
            </a:r>
            <a:r>
              <a:rPr lang="en-US" dirty="0">
                <a:hlinkClick r:id="rId3"/>
              </a:rPr>
              <a:t>http://blogs.citrix.com/2013/03/14/user-centric-application-delivery-with-microsoft-system-center-and-the-xenapp-connector-for-configuration-manager</a:t>
            </a:r>
            <a:r>
              <a:rPr lang="en-US" dirty="0"/>
              <a:t> </a:t>
            </a:r>
          </a:p>
          <a:p>
            <a:r>
              <a:rPr lang="en-US" dirty="0"/>
              <a:t>Download - </a:t>
            </a:r>
            <a:r>
              <a:rPr lang="en-US" dirty="0">
                <a:hlinkClick r:id="rId4"/>
              </a:rPr>
              <a:t>http://citrix.com/downloads/xenapp/components/xenapp-connector-for-sccm-2012.html</a:t>
            </a:r>
            <a:r>
              <a:rPr lang="en-US" dirty="0"/>
              <a:t> </a:t>
            </a:r>
          </a:p>
          <a:p>
            <a:endParaRPr lang="en-US" dirty="0" err="1" smtClean="0">
              <a:latin typeface="Arial" pitchFamily="34" charset="0"/>
              <a:cs typeface="Arial" pitchFamily="34" charset="0"/>
            </a:endParaRPr>
          </a:p>
        </p:txBody>
      </p:sp>
    </p:spTree>
    <p:extLst>
      <p:ext uri="{BB962C8B-B14F-4D97-AF65-F5344CB8AC3E}">
        <p14:creationId xmlns:p14="http://schemas.microsoft.com/office/powerpoint/2010/main" val="5712984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a:t>
            </a:r>
            <a:endParaRPr lang="en-US" dirty="0"/>
          </a:p>
        </p:txBody>
      </p:sp>
      <p:sp>
        <p:nvSpPr>
          <p:cNvPr id="3" name="Slide Number Placeholder 2"/>
          <p:cNvSpPr>
            <a:spLocks noGrp="1"/>
          </p:cNvSpPr>
          <p:nvPr>
            <p:ph type="sldNum" sz="quarter" idx="12"/>
          </p:nvPr>
        </p:nvSpPr>
        <p:spPr/>
        <p:txBody>
          <a:bodyPr/>
          <a:lstStyle/>
          <a:p>
            <a:pPr eaLnBrk="0" fontAlgn="base" hangingPunct="0">
              <a:spcBef>
                <a:spcPct val="0"/>
              </a:spcBef>
              <a:spcAft>
                <a:spcPct val="0"/>
              </a:spcAft>
            </a:pPr>
            <a:fld id="{6E8C7BDD-EF70-493B-802D-5E1A4C88F269}" type="slidenum">
              <a:rPr lang="en-US" smtClean="0"/>
              <a:pPr eaLnBrk="0" fontAlgn="base" hangingPunct="0">
                <a:spcBef>
                  <a:spcPct val="0"/>
                </a:spcBef>
                <a:spcAft>
                  <a:spcPct val="0"/>
                </a:spcAft>
              </a:pPr>
              <a:t>21</a:t>
            </a:fld>
            <a:endParaRPr lang="en-US"/>
          </a:p>
        </p:txBody>
      </p:sp>
      <p:pic>
        <p:nvPicPr>
          <p:cNvPr id="5" name="Content Placeholder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4457906" y="-33049"/>
            <a:ext cx="6492240" cy="6891049"/>
          </a:xfrm>
        </p:spPr>
      </p:pic>
      <p:sp>
        <p:nvSpPr>
          <p:cNvPr id="6" name="TextBox 5"/>
          <p:cNvSpPr txBox="1"/>
          <p:nvPr/>
        </p:nvSpPr>
        <p:spPr>
          <a:xfrm>
            <a:off x="395415" y="1989438"/>
            <a:ext cx="4646142" cy="2031325"/>
          </a:xfrm>
          <a:prstGeom prst="rect">
            <a:avLst/>
          </a:prstGeom>
          <a:noFill/>
        </p:spPr>
        <p:txBody>
          <a:bodyPr wrap="square" rtlCol="0">
            <a:spAutoFit/>
          </a:bodyPr>
          <a:lstStyle/>
          <a:p>
            <a:r>
              <a:rPr lang="en-US" dirty="0" err="1" smtClean="0">
                <a:latin typeface="Arial" pitchFamily="34" charset="0"/>
                <a:cs typeface="Arial" pitchFamily="34" charset="0"/>
              </a:rPr>
              <a:t>PublishFromAppV</a:t>
            </a:r>
            <a:r>
              <a:rPr lang="en-US" dirty="0" smtClean="0">
                <a:latin typeface="Arial" pitchFamily="34" charset="0"/>
                <a:cs typeface="Arial" pitchFamily="34" charset="0"/>
              </a:rPr>
              <a:t>:  </a:t>
            </a:r>
            <a:r>
              <a:rPr lang="en-US" sz="1600" dirty="0" smtClean="0">
                <a:latin typeface="Arial" pitchFamily="34" charset="0"/>
                <a:cs typeface="Arial" pitchFamily="34" charset="0"/>
              </a:rPr>
              <a:t>AppV 4/5 to </a:t>
            </a:r>
            <a:r>
              <a:rPr lang="en-US" sz="1600" dirty="0" err="1" smtClean="0">
                <a:latin typeface="Arial" pitchFamily="34" charset="0"/>
                <a:cs typeface="Arial" pitchFamily="34" charset="0"/>
              </a:rPr>
              <a:t>XenCenter</a:t>
            </a:r>
            <a:endParaRPr lang="en-US" sz="1600" dirty="0" smtClean="0">
              <a:latin typeface="Arial" pitchFamily="34" charset="0"/>
              <a:cs typeface="Arial" pitchFamily="34" charset="0"/>
            </a:endParaRPr>
          </a:p>
          <a:p>
            <a:endParaRPr lang="en-US" sz="1600" dirty="0" smtClean="0">
              <a:latin typeface="Arial" pitchFamily="34" charset="0"/>
              <a:cs typeface="Arial" pitchFamily="34" charset="0"/>
            </a:endParaRPr>
          </a:p>
          <a:p>
            <a:r>
              <a:rPr lang="en-US" dirty="0" err="1" smtClean="0">
                <a:latin typeface="Arial" pitchFamily="34" charset="0"/>
                <a:cs typeface="Arial" pitchFamily="34" charset="0"/>
              </a:rPr>
              <a:t>AppV_Manage</a:t>
            </a:r>
            <a:r>
              <a:rPr lang="en-US" dirty="0" smtClean="0">
                <a:latin typeface="Arial" pitchFamily="34" charset="0"/>
                <a:cs typeface="Arial" pitchFamily="34" charset="0"/>
              </a:rPr>
              <a:t> : </a:t>
            </a:r>
            <a:r>
              <a:rPr lang="en-US" sz="1600" dirty="0" err="1" smtClean="0">
                <a:latin typeface="Arial" pitchFamily="34" charset="0"/>
                <a:cs typeface="Arial" pitchFamily="34" charset="0"/>
              </a:rPr>
              <a:t>Pkg</a:t>
            </a:r>
            <a:r>
              <a:rPr lang="en-US" sz="1600" dirty="0" smtClean="0">
                <a:latin typeface="Arial" pitchFamily="34" charset="0"/>
                <a:cs typeface="Arial" pitchFamily="34" charset="0"/>
              </a:rPr>
              <a:t> Testing</a:t>
            </a:r>
          </a:p>
          <a:p>
            <a:endParaRPr lang="en-US" dirty="0" smtClean="0">
              <a:latin typeface="Arial" pitchFamily="34" charset="0"/>
              <a:cs typeface="Arial" pitchFamily="34" charset="0"/>
            </a:endParaRPr>
          </a:p>
          <a:p>
            <a:r>
              <a:rPr lang="en-US" dirty="0" err="1" smtClean="0">
                <a:latin typeface="Arial" pitchFamily="34" charset="0"/>
                <a:cs typeface="Arial" pitchFamily="34" charset="0"/>
              </a:rPr>
              <a:t>AppRemediation</a:t>
            </a:r>
            <a:r>
              <a:rPr lang="en-US" dirty="0" smtClean="0">
                <a:latin typeface="Arial" pitchFamily="34" charset="0"/>
                <a:cs typeface="Arial" pitchFamily="34" charset="0"/>
              </a:rPr>
              <a:t>: </a:t>
            </a:r>
            <a:r>
              <a:rPr lang="en-US" sz="1600" dirty="0" smtClean="0">
                <a:latin typeface="Arial" pitchFamily="34" charset="0"/>
                <a:cs typeface="Arial" pitchFamily="34" charset="0"/>
              </a:rPr>
              <a:t>Workaround for roaming</a:t>
            </a:r>
          </a:p>
          <a:p>
            <a:endParaRPr lang="en-US" dirty="0" smtClean="0">
              <a:latin typeface="Arial" pitchFamily="34" charset="0"/>
              <a:cs typeface="Arial" pitchFamily="34" charset="0"/>
            </a:endParaRPr>
          </a:p>
          <a:p>
            <a:r>
              <a:rPr lang="en-US" dirty="0" err="1" smtClean="0">
                <a:latin typeface="Arial" pitchFamily="34" charset="0"/>
                <a:cs typeface="Arial" pitchFamily="34" charset="0"/>
              </a:rPr>
              <a:t>AppV_SelfService</a:t>
            </a:r>
            <a:r>
              <a:rPr lang="en-US" dirty="0" smtClean="0">
                <a:latin typeface="Arial" pitchFamily="34" charset="0"/>
                <a:cs typeface="Arial" pitchFamily="34" charset="0"/>
              </a:rPr>
              <a:t>: </a:t>
            </a:r>
            <a:r>
              <a:rPr lang="en-US" sz="1600" dirty="0" smtClean="0">
                <a:latin typeface="Arial" pitchFamily="34" charset="0"/>
                <a:cs typeface="Arial" pitchFamily="34" charset="0"/>
              </a:rPr>
              <a:t>Auto or Self Service</a:t>
            </a:r>
          </a:p>
        </p:txBody>
      </p:sp>
      <p:sp>
        <p:nvSpPr>
          <p:cNvPr id="7" name="TextBox 6"/>
          <p:cNvSpPr txBox="1"/>
          <p:nvPr/>
        </p:nvSpPr>
        <p:spPr>
          <a:xfrm>
            <a:off x="1061590" y="5918887"/>
            <a:ext cx="3313792" cy="369332"/>
          </a:xfrm>
          <a:prstGeom prst="rect">
            <a:avLst/>
          </a:prstGeom>
          <a:noFill/>
        </p:spPr>
        <p:txBody>
          <a:bodyPr wrap="none" rtlCol="0">
            <a:spAutoFit/>
          </a:bodyPr>
          <a:lstStyle/>
          <a:p>
            <a:r>
              <a:rPr lang="en-US" dirty="0" smtClean="0">
                <a:latin typeface="Arial" pitchFamily="34" charset="0"/>
                <a:cs typeface="Arial" pitchFamily="34" charset="0"/>
                <a:hlinkClick r:id="rId3"/>
              </a:rPr>
              <a:t>www.tmurgent.com/tools.aspx</a:t>
            </a:r>
            <a:r>
              <a:rPr lang="en-US" dirty="0" smtClean="0">
                <a:latin typeface="Arial" pitchFamily="34" charset="0"/>
                <a:cs typeface="Arial" pitchFamily="34" charset="0"/>
              </a:rPr>
              <a:t> </a:t>
            </a:r>
          </a:p>
        </p:txBody>
      </p:sp>
    </p:spTree>
    <p:extLst>
      <p:ext uri="{BB962C8B-B14F-4D97-AF65-F5344CB8AC3E}">
        <p14:creationId xmlns:p14="http://schemas.microsoft.com/office/powerpoint/2010/main" val="22190029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Tim Mangan</a:t>
            </a:r>
          </a:p>
          <a:p>
            <a:pPr marL="0" indent="0">
              <a:buNone/>
            </a:pPr>
            <a:r>
              <a:rPr lang="en-US" dirty="0" smtClean="0"/>
              <a:t>TMurgent Technologies ( </a:t>
            </a:r>
            <a:r>
              <a:rPr lang="en-US" dirty="0" smtClean="0">
                <a:hlinkClick r:id="rId2"/>
              </a:rPr>
              <a:t>www.tmurgent.com</a:t>
            </a:r>
            <a:r>
              <a:rPr lang="en-US" dirty="0" smtClean="0"/>
              <a:t> )</a:t>
            </a:r>
          </a:p>
          <a:p>
            <a:pPr marL="0" indent="0">
              <a:buNone/>
            </a:pPr>
            <a:endParaRPr lang="en-US" dirty="0"/>
          </a:p>
          <a:p>
            <a:pPr marL="0" indent="0">
              <a:buNone/>
            </a:pPr>
            <a:r>
              <a:rPr lang="en-US" dirty="0" smtClean="0"/>
              <a:t>Virtualization User Group, Boston (</a:t>
            </a:r>
            <a:r>
              <a:rPr lang="en-US" dirty="0" smtClean="0">
                <a:hlinkClick r:id="rId3"/>
              </a:rPr>
              <a:t>www.virtg.com</a:t>
            </a:r>
            <a:r>
              <a:rPr lang="en-US" dirty="0" smtClean="0"/>
              <a:t>)</a:t>
            </a:r>
          </a:p>
          <a:p>
            <a:pPr marL="0" indent="0">
              <a:buNone/>
            </a:pPr>
            <a:endParaRPr lang="en-US" dirty="0" smtClean="0"/>
          </a:p>
          <a:p>
            <a:pPr marL="0" indent="0">
              <a:buNone/>
            </a:pPr>
            <a:endParaRPr lang="en-US" dirty="0"/>
          </a:p>
          <a:p>
            <a:pPr marL="0" indent="0">
              <a:buNone/>
            </a:pPr>
            <a:endParaRPr lang="en-US" dirty="0"/>
          </a:p>
          <a:p>
            <a:pPr marL="0" indent="0">
              <a:buNone/>
            </a:pPr>
            <a:r>
              <a:rPr lang="en-US" dirty="0" smtClean="0"/>
              <a:t>The free tools shown in this presentation may be downloaded from </a:t>
            </a:r>
            <a:r>
              <a:rPr lang="en-US" dirty="0" smtClean="0">
                <a:hlinkClick r:id="rId4"/>
              </a:rPr>
              <a:t>www.tmurgent.com/tools.aspx</a:t>
            </a:r>
            <a:r>
              <a:rPr lang="en-US" dirty="0" smtClean="0"/>
              <a:t> </a:t>
            </a:r>
          </a:p>
          <a:p>
            <a:pPr marL="0" indent="0">
              <a:buNone/>
            </a:pPr>
            <a:endParaRPr lang="en-US" dirty="0" smtClean="0"/>
          </a:p>
          <a:p>
            <a:pPr marL="0" indent="0">
              <a:buNone/>
            </a:pPr>
            <a:endParaRPr lang="en-US" dirty="0"/>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41554" y="365923"/>
            <a:ext cx="3209288" cy="1828324"/>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72075" y="2466192"/>
            <a:ext cx="1554075" cy="2439095"/>
          </a:xfrm>
          <a:prstGeom prst="rect">
            <a:avLst/>
          </a:prstGeom>
        </p:spPr>
      </p:pic>
    </p:spTree>
    <p:extLst>
      <p:ext uri="{BB962C8B-B14F-4D97-AF65-F5344CB8AC3E}">
        <p14:creationId xmlns:p14="http://schemas.microsoft.com/office/powerpoint/2010/main" val="11874879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6427" y="365923"/>
            <a:ext cx="5484971" cy="5484971"/>
          </a:xfrm>
          <a:prstGeom prst="rect">
            <a:avLst/>
          </a:prstGeom>
        </p:spPr>
      </p:pic>
      <p:sp>
        <p:nvSpPr>
          <p:cNvPr id="2" name="Title 1"/>
          <p:cNvSpPr>
            <a:spLocks noGrp="1"/>
          </p:cNvSpPr>
          <p:nvPr>
            <p:ph type="title"/>
          </p:nvPr>
        </p:nvSpPr>
        <p:spPr/>
        <p:txBody>
          <a:bodyPr/>
          <a:lstStyle/>
          <a:p>
            <a:r>
              <a:rPr lang="en-US" dirty="0" smtClean="0"/>
              <a:t>Why Are You HERE?</a:t>
            </a:r>
            <a:endParaRPr lang="en-US" dirty="0"/>
          </a:p>
        </p:txBody>
      </p:sp>
      <p:sp>
        <p:nvSpPr>
          <p:cNvPr id="3" name="Content Placeholder 2"/>
          <p:cNvSpPr>
            <a:spLocks noGrp="1"/>
          </p:cNvSpPr>
          <p:nvPr>
            <p:ph idx="1"/>
          </p:nvPr>
        </p:nvSpPr>
        <p:spPr>
          <a:xfrm>
            <a:off x="837981" y="2266017"/>
            <a:ext cx="10512862" cy="3974533"/>
          </a:xfrm>
        </p:spPr>
        <p:txBody>
          <a:bodyPr anchor="b">
            <a:normAutofit/>
          </a:bodyPr>
          <a:lstStyle/>
          <a:p>
            <a:pPr marL="0" indent="0" algn="r">
              <a:buNone/>
            </a:pPr>
            <a:r>
              <a:rPr lang="en-US" dirty="0" smtClean="0"/>
              <a:t>Citrix has their own App </a:t>
            </a:r>
            <a:r>
              <a:rPr lang="en-US" dirty="0" err="1" smtClean="0"/>
              <a:t>Virt</a:t>
            </a:r>
            <a:r>
              <a:rPr lang="en-US" dirty="0" smtClean="0"/>
              <a:t> product</a:t>
            </a:r>
          </a:p>
        </p:txBody>
      </p:sp>
      <p:sp>
        <p:nvSpPr>
          <p:cNvPr id="6" name="TextBox 5"/>
          <p:cNvSpPr txBox="1"/>
          <p:nvPr/>
        </p:nvSpPr>
        <p:spPr>
          <a:xfrm>
            <a:off x="1243860" y="6444984"/>
            <a:ext cx="4959618" cy="369236"/>
          </a:xfrm>
          <a:prstGeom prst="rect">
            <a:avLst/>
          </a:prstGeom>
          <a:noFill/>
        </p:spPr>
        <p:txBody>
          <a:bodyPr wrap="square" rtlCol="0">
            <a:spAutoFit/>
          </a:bodyPr>
          <a:lstStyle/>
          <a:p>
            <a:r>
              <a:rPr lang="en-US" dirty="0" smtClean="0"/>
              <a:t>.</a:t>
            </a:r>
            <a:endParaRPr lang="en-US" dirty="0"/>
          </a:p>
        </p:txBody>
      </p:sp>
    </p:spTree>
    <p:extLst>
      <p:ext uri="{BB962C8B-B14F-4D97-AF65-F5344CB8AC3E}">
        <p14:creationId xmlns:p14="http://schemas.microsoft.com/office/powerpoint/2010/main" val="439589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80398C-F056-47E6-94D1-A279E20DD1D8}" type="slidenum">
              <a:rPr lang="en-US" smtClean="0"/>
              <a:t>4</a:t>
            </a:fld>
            <a:endParaRPr lang="en-US"/>
          </a:p>
        </p:txBody>
      </p:sp>
      <p:pic>
        <p:nvPicPr>
          <p:cNvPr id="6" name="Picture 5"/>
          <p:cNvPicPr>
            <a:picLocks noChangeAspect="1"/>
          </p:cNvPicPr>
          <p:nvPr/>
        </p:nvPicPr>
        <p:blipFill>
          <a:blip r:embed="rId2"/>
          <a:stretch>
            <a:fillRect/>
          </a:stretch>
        </p:blipFill>
        <p:spPr>
          <a:xfrm>
            <a:off x="2097287" y="902671"/>
            <a:ext cx="7772400" cy="5955329"/>
          </a:xfrm>
          <a:prstGeom prst="rect">
            <a:avLst/>
          </a:prstGeom>
        </p:spPr>
      </p:pic>
      <p:pic>
        <p:nvPicPr>
          <p:cNvPr id="7" name="Picture 6"/>
          <p:cNvPicPr>
            <a:picLocks noChangeAspect="1"/>
          </p:cNvPicPr>
          <p:nvPr/>
        </p:nvPicPr>
        <p:blipFill>
          <a:blip r:embed="rId3"/>
          <a:stretch>
            <a:fillRect/>
          </a:stretch>
        </p:blipFill>
        <p:spPr>
          <a:xfrm>
            <a:off x="2188727" y="2124"/>
            <a:ext cx="7589520" cy="961271"/>
          </a:xfrm>
          <a:prstGeom prst="rect">
            <a:avLst/>
          </a:prstGeom>
        </p:spPr>
      </p:pic>
      <p:sp>
        <p:nvSpPr>
          <p:cNvPr id="9" name="Freeform 8"/>
          <p:cNvSpPr/>
          <p:nvPr/>
        </p:nvSpPr>
        <p:spPr bwMode="auto">
          <a:xfrm>
            <a:off x="1832072" y="5029200"/>
            <a:ext cx="8128292" cy="817996"/>
          </a:xfrm>
          <a:custGeom>
            <a:avLst/>
            <a:gdLst>
              <a:gd name="connsiteX0" fmla="*/ 584557 w 8128292"/>
              <a:gd name="connsiteY0" fmla="*/ 37322 h 817996"/>
              <a:gd name="connsiteX1" fmla="*/ 332630 w 8128292"/>
              <a:gd name="connsiteY1" fmla="*/ 447869 h 817996"/>
              <a:gd name="connsiteX2" fmla="*/ 612548 w 8128292"/>
              <a:gd name="connsiteY2" fmla="*/ 783771 h 817996"/>
              <a:gd name="connsiteX3" fmla="*/ 7489210 w 8128292"/>
              <a:gd name="connsiteY3" fmla="*/ 793102 h 817996"/>
              <a:gd name="connsiteX4" fmla="*/ 7890426 w 8128292"/>
              <a:gd name="connsiteY4" fmla="*/ 662473 h 817996"/>
              <a:gd name="connsiteX5" fmla="*/ 8039716 w 8128292"/>
              <a:gd name="connsiteY5" fmla="*/ 317241 h 817996"/>
              <a:gd name="connsiteX6" fmla="*/ 7722475 w 8128292"/>
              <a:gd name="connsiteY6" fmla="*/ 55984 h 817996"/>
              <a:gd name="connsiteX7" fmla="*/ 7097324 w 8128292"/>
              <a:gd name="connsiteY7" fmla="*/ 0 h 817996"/>
              <a:gd name="connsiteX8" fmla="*/ 584557 w 8128292"/>
              <a:gd name="connsiteY8" fmla="*/ 37322 h 81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292" h="817996">
                <a:moveTo>
                  <a:pt x="584557" y="37322"/>
                </a:moveTo>
                <a:cubicBezTo>
                  <a:pt x="456261" y="180391"/>
                  <a:pt x="327965" y="323461"/>
                  <a:pt x="332630" y="447869"/>
                </a:cubicBezTo>
                <a:cubicBezTo>
                  <a:pt x="337295" y="572277"/>
                  <a:pt x="-580215" y="726232"/>
                  <a:pt x="612548" y="783771"/>
                </a:cubicBezTo>
                <a:cubicBezTo>
                  <a:pt x="1805311" y="841310"/>
                  <a:pt x="6276230" y="813318"/>
                  <a:pt x="7489210" y="793102"/>
                </a:cubicBezTo>
                <a:cubicBezTo>
                  <a:pt x="8702190" y="772886"/>
                  <a:pt x="7798675" y="741783"/>
                  <a:pt x="7890426" y="662473"/>
                </a:cubicBezTo>
                <a:cubicBezTo>
                  <a:pt x="7982177" y="583163"/>
                  <a:pt x="8067708" y="418323"/>
                  <a:pt x="8039716" y="317241"/>
                </a:cubicBezTo>
                <a:cubicBezTo>
                  <a:pt x="8011724" y="216160"/>
                  <a:pt x="7879540" y="108857"/>
                  <a:pt x="7722475" y="55984"/>
                </a:cubicBezTo>
                <a:cubicBezTo>
                  <a:pt x="7565410" y="3111"/>
                  <a:pt x="7097324" y="0"/>
                  <a:pt x="7097324" y="0"/>
                </a:cubicBezTo>
                <a:lnTo>
                  <a:pt x="584557" y="37322"/>
                </a:lnTo>
                <a:close/>
              </a:path>
            </a:pathLst>
          </a:custGeom>
          <a:solidFill>
            <a:srgbClr val="ABCB80">
              <a:alpha val="25098"/>
            </a:srgbClr>
          </a:solidFill>
          <a:ln w="28575" algn="ctr">
            <a:solidFill>
              <a:schemeClr val="accent1">
                <a:lumMod val="75000"/>
              </a:schemeClr>
            </a:solidFill>
            <a:miter lim="800000"/>
            <a:headEnd/>
            <a:tailEnd/>
          </a:ln>
          <a:effectLst/>
          <a:extLst/>
        </p:spPr>
        <p:txBody>
          <a:bodyPr rtlCol="0" anchor="ctr"/>
          <a:lstStyle/>
          <a:p>
            <a:pPr algn="ctr" eaLnBrk="0" fontAlgn="base" hangingPunct="0">
              <a:spcBef>
                <a:spcPct val="0"/>
              </a:spcBef>
              <a:spcAft>
                <a:spcPct val="0"/>
              </a:spcAft>
            </a:pPr>
            <a:endParaRPr lang="en-US" sz="1600" dirty="0" err="1" smtClean="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26666930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Are Not Alone</a:t>
            </a:r>
            <a:endParaRPr lang="en-US" dirty="0"/>
          </a:p>
        </p:txBody>
      </p:sp>
      <p:sp>
        <p:nvSpPr>
          <p:cNvPr id="3" name="Content Placeholder 2"/>
          <p:cNvSpPr>
            <a:spLocks noGrp="1"/>
          </p:cNvSpPr>
          <p:nvPr>
            <p:ph idx="1"/>
          </p:nvPr>
        </p:nvSpPr>
        <p:spPr>
          <a:xfrm>
            <a:off x="837981" y="1826042"/>
            <a:ext cx="10512862" cy="3974533"/>
          </a:xfrm>
        </p:spPr>
        <p:txBody>
          <a:bodyPr>
            <a:normAutofit/>
          </a:bodyPr>
          <a:lstStyle/>
          <a:p>
            <a:r>
              <a:rPr lang="en-US" dirty="0" smtClean="0"/>
              <a:t>Migrating to Win 7  </a:t>
            </a:r>
            <a:r>
              <a:rPr lang="en-US" i="1" dirty="0" smtClean="0"/>
              <a:t>parallels </a:t>
            </a:r>
            <a:r>
              <a:rPr lang="en-US" dirty="0" smtClean="0"/>
              <a:t> Using App-V</a:t>
            </a:r>
          </a:p>
          <a:p>
            <a:r>
              <a:rPr lang="en-US" dirty="0" smtClean="0"/>
              <a:t>You probably already (now) have right to use App-V</a:t>
            </a:r>
          </a:p>
          <a:p>
            <a:r>
              <a:rPr lang="en-US" dirty="0" smtClean="0"/>
              <a:t>It is a better product </a:t>
            </a:r>
            <a:r>
              <a:rPr lang="en-US" sz="1899" dirty="0">
                <a:solidFill>
                  <a:srgbClr val="C00000"/>
                </a:solidFill>
              </a:rPr>
              <a:t>(WARNING: This is an extremely biased personal assessment not officially supported by Citrix)</a:t>
            </a:r>
          </a:p>
          <a:p>
            <a:r>
              <a:rPr lang="en-US" dirty="0" smtClean="0"/>
              <a:t>Citrix fully supports customers that use App-V</a:t>
            </a:r>
            <a:endParaRPr lang="en-US" dirty="0"/>
          </a:p>
        </p:txBody>
      </p:sp>
      <p:sp>
        <p:nvSpPr>
          <p:cNvPr id="6" name="TextBox 5"/>
          <p:cNvSpPr txBox="1"/>
          <p:nvPr/>
        </p:nvSpPr>
        <p:spPr>
          <a:xfrm>
            <a:off x="1243860" y="6444984"/>
            <a:ext cx="4959618" cy="369236"/>
          </a:xfrm>
          <a:prstGeom prst="rect">
            <a:avLst/>
          </a:prstGeom>
          <a:noFill/>
        </p:spPr>
        <p:txBody>
          <a:bodyPr wrap="square" rtlCol="0">
            <a:spAutoFit/>
          </a:bodyPr>
          <a:lstStyle/>
          <a:p>
            <a:r>
              <a:rPr lang="en-US" dirty="0" smtClean="0"/>
              <a:t>.</a:t>
            </a:r>
            <a:endParaRPr lang="en-US" dirty="0"/>
          </a:p>
        </p:txBody>
      </p:sp>
    </p:spTree>
    <p:extLst>
      <p:ext uri="{BB962C8B-B14F-4D97-AF65-F5344CB8AC3E}">
        <p14:creationId xmlns:p14="http://schemas.microsoft.com/office/powerpoint/2010/main" val="5381168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 App-V Basics</a:t>
            </a:r>
            <a:endParaRPr lang="en-US" dirty="0"/>
          </a:p>
        </p:txBody>
      </p:sp>
      <p:sp>
        <p:nvSpPr>
          <p:cNvPr id="3" name="Content Placeholder 2"/>
          <p:cNvSpPr>
            <a:spLocks noGrp="1"/>
          </p:cNvSpPr>
          <p:nvPr>
            <p:ph idx="1"/>
          </p:nvPr>
        </p:nvSpPr>
        <p:spPr>
          <a:xfrm>
            <a:off x="1119708" y="1826042"/>
            <a:ext cx="8602330" cy="2600555"/>
          </a:xfrm>
        </p:spPr>
        <p:txBody>
          <a:bodyPr/>
          <a:lstStyle/>
          <a:p>
            <a:r>
              <a:rPr lang="en-US" dirty="0" smtClean="0"/>
              <a:t>Isolate Applications </a:t>
            </a:r>
            <a:r>
              <a:rPr lang="en-US" i="1" dirty="0" smtClean="0"/>
              <a:t>and </a:t>
            </a:r>
            <a:r>
              <a:rPr lang="en-US" dirty="0" smtClean="0"/>
              <a:t>Application Related Data</a:t>
            </a:r>
          </a:p>
          <a:p>
            <a:r>
              <a:rPr lang="en-US" dirty="0" smtClean="0"/>
              <a:t>Remediate App Behavior</a:t>
            </a:r>
          </a:p>
          <a:p>
            <a:r>
              <a:rPr lang="en-US" dirty="0" smtClean="0"/>
              <a:t>Multiple App Versions</a:t>
            </a:r>
          </a:p>
          <a:p>
            <a:r>
              <a:rPr lang="en-US" dirty="0" smtClean="0"/>
              <a:t>Central </a:t>
            </a:r>
            <a:r>
              <a:rPr lang="en-US" dirty="0"/>
              <a:t>App Delivery</a:t>
            </a:r>
          </a:p>
          <a:p>
            <a:endParaRPr lang="en-US"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723" t="22418" r="62692" b="60675"/>
          <a:stretch/>
        </p:blipFill>
        <p:spPr bwMode="auto">
          <a:xfrm>
            <a:off x="4564783" y="3447595"/>
            <a:ext cx="7279992"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9598699" y="800785"/>
            <a:ext cx="865189" cy="375459"/>
          </a:xfrm>
          <a:prstGeom prst="rect">
            <a:avLst/>
          </a:prstGeom>
          <a:noFill/>
        </p:spPr>
        <p:txBody>
          <a:bodyPr wrap="square" rtlCol="0">
            <a:spAutoFit/>
          </a:bodyPr>
          <a:lstStyle/>
          <a:p>
            <a:r>
              <a:rPr lang="en-US" dirty="0" smtClean="0"/>
              <a:t> </a:t>
            </a:r>
            <a:endParaRPr lang="en-US" dirty="0"/>
          </a:p>
        </p:txBody>
      </p:sp>
    </p:spTree>
    <p:extLst>
      <p:ext uri="{BB962C8B-B14F-4D97-AF65-F5344CB8AC3E}">
        <p14:creationId xmlns:p14="http://schemas.microsoft.com/office/powerpoint/2010/main" val="28494221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Sequencing &lt; = &gt; Packaging?</a:t>
            </a:r>
            <a:endParaRPr lang="en-US" dirty="0"/>
          </a:p>
        </p:txBody>
      </p:sp>
      <p:sp>
        <p:nvSpPr>
          <p:cNvPr id="3" name="Content Placeholder 2"/>
          <p:cNvSpPr>
            <a:spLocks noGrp="1"/>
          </p:cNvSpPr>
          <p:nvPr>
            <p:ph idx="1"/>
          </p:nvPr>
        </p:nvSpPr>
        <p:spPr/>
        <p:txBody>
          <a:bodyPr/>
          <a:lstStyle/>
          <a:p>
            <a:r>
              <a:rPr lang="en-US" dirty="0" smtClean="0"/>
              <a:t>Alternative form of Packaging</a:t>
            </a:r>
          </a:p>
          <a:p>
            <a:r>
              <a:rPr lang="en-US" dirty="0" smtClean="0"/>
              <a:t>Much less work, less error prone</a:t>
            </a:r>
          </a:p>
          <a:p>
            <a:r>
              <a:rPr lang="en-US" dirty="0" smtClean="0"/>
              <a:t>Easy to remediate / customize apps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2263" y="711753"/>
            <a:ext cx="2228580" cy="2228580"/>
          </a:xfrm>
          <a:prstGeom prst="rect">
            <a:avLst/>
          </a:prstGeom>
        </p:spPr>
      </p:pic>
    </p:spTree>
    <p:extLst>
      <p:ext uri="{BB962C8B-B14F-4D97-AF65-F5344CB8AC3E}">
        <p14:creationId xmlns:p14="http://schemas.microsoft.com/office/powerpoint/2010/main" val="36726645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a:t>
            </a:r>
            <a:r>
              <a:rPr lang="en-US" dirty="0" err="1" smtClean="0"/>
              <a:t>Virt</a:t>
            </a:r>
            <a:r>
              <a:rPr lang="en-US" dirty="0" smtClean="0"/>
              <a:t> Engine</a:t>
            </a:r>
            <a:endParaRPr lang="en-US" dirty="0"/>
          </a:p>
        </p:txBody>
      </p:sp>
      <p:sp>
        <p:nvSpPr>
          <p:cNvPr id="3" name="Content Placeholder 2"/>
          <p:cNvSpPr>
            <a:spLocks noGrp="1"/>
          </p:cNvSpPr>
          <p:nvPr>
            <p:ph idx="1"/>
          </p:nvPr>
        </p:nvSpPr>
        <p:spPr/>
        <p:txBody>
          <a:bodyPr/>
          <a:lstStyle/>
          <a:p>
            <a:r>
              <a:rPr lang="en-US" dirty="0" smtClean="0"/>
              <a:t>Install wherever apps will execute</a:t>
            </a:r>
          </a:p>
          <a:p>
            <a:r>
              <a:rPr lang="en-US" dirty="0" smtClean="0"/>
              <a:t>Isolate App and ARD</a:t>
            </a:r>
          </a:p>
          <a:p>
            <a:r>
              <a:rPr lang="en-US" dirty="0"/>
              <a:t>Multi-User and Multi-Tenant</a:t>
            </a:r>
          </a:p>
          <a:p>
            <a:endParaRPr lang="en-US" dirty="0"/>
          </a:p>
        </p:txBody>
      </p:sp>
      <p:graphicFrame>
        <p:nvGraphicFramePr>
          <p:cNvPr id="4" name="Content Placeholder 14"/>
          <p:cNvGraphicFramePr>
            <a:graphicFrameLocks/>
          </p:cNvGraphicFramePr>
          <p:nvPr>
            <p:extLst/>
          </p:nvPr>
        </p:nvGraphicFramePr>
        <p:xfrm>
          <a:off x="8457008" y="1884086"/>
          <a:ext cx="3656648" cy="25139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7"/>
          <p:cNvGraphicFramePr>
            <a:graphicFrameLocks/>
          </p:cNvGraphicFramePr>
          <p:nvPr>
            <p:extLst/>
          </p:nvPr>
        </p:nvGraphicFramePr>
        <p:xfrm>
          <a:off x="4222557" y="2859462"/>
          <a:ext cx="7665174" cy="382351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737719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6" presetClass="entr" presetSubtype="32" fill="hold" grpId="0" nodeType="afterEffect">
                                  <p:stCondLst>
                                    <p:cond delay="0"/>
                                  </p:stCondLst>
                                  <p:childTnLst>
                                    <p:set>
                                      <p:cBhvr>
                                        <p:cTn id="9" dur="1" fill="hold">
                                          <p:stCondLst>
                                            <p:cond delay="0"/>
                                          </p:stCondLst>
                                        </p:cTn>
                                        <p:tgtEl>
                                          <p:spTgt spid="4">
                                            <p:graphicEl>
                                              <a:dgm id="{D30FF485-3B56-4CB3-835F-DDCA4BF6DF2E}"/>
                                            </p:graphicEl>
                                          </p:spTgt>
                                        </p:tgtEl>
                                        <p:attrNameLst>
                                          <p:attrName>style.visibility</p:attrName>
                                        </p:attrNameLst>
                                      </p:cBhvr>
                                      <p:to>
                                        <p:strVal val="visible"/>
                                      </p:to>
                                    </p:set>
                                    <p:animEffect transition="in" filter="circle(out)">
                                      <p:cBhvr>
                                        <p:cTn id="10" dur="1000"/>
                                        <p:tgtEl>
                                          <p:spTgt spid="4">
                                            <p:graphicEl>
                                              <a:dgm id="{D30FF485-3B56-4CB3-835F-DDCA4BF6DF2E}"/>
                                            </p:graphicEl>
                                          </p:spTgt>
                                        </p:tgtEl>
                                      </p:cBhvr>
                                    </p:animEffect>
                                  </p:childTnLst>
                                </p:cTn>
                              </p:par>
                            </p:childTnLst>
                          </p:cTn>
                        </p:par>
                        <p:par>
                          <p:cTn id="11" fill="hold">
                            <p:stCondLst>
                              <p:cond delay="1000"/>
                            </p:stCondLst>
                            <p:childTnLst>
                              <p:par>
                                <p:cTn id="12" presetID="6" presetClass="entr" presetSubtype="32" fill="hold" grpId="0" nodeType="afterEffect">
                                  <p:stCondLst>
                                    <p:cond delay="0"/>
                                  </p:stCondLst>
                                  <p:childTnLst>
                                    <p:set>
                                      <p:cBhvr>
                                        <p:cTn id="13" dur="1" fill="hold">
                                          <p:stCondLst>
                                            <p:cond delay="0"/>
                                          </p:stCondLst>
                                        </p:cTn>
                                        <p:tgtEl>
                                          <p:spTgt spid="4">
                                            <p:graphicEl>
                                              <a:dgm id="{4AA4E611-9B54-41DA-B6BE-ABBC8DB400EB}"/>
                                            </p:graphicEl>
                                          </p:spTgt>
                                        </p:tgtEl>
                                        <p:attrNameLst>
                                          <p:attrName>style.visibility</p:attrName>
                                        </p:attrNameLst>
                                      </p:cBhvr>
                                      <p:to>
                                        <p:strVal val="visible"/>
                                      </p:to>
                                    </p:set>
                                    <p:animEffect transition="in" filter="circle(out)">
                                      <p:cBhvr>
                                        <p:cTn id="14" dur="1000"/>
                                        <p:tgtEl>
                                          <p:spTgt spid="4">
                                            <p:graphicEl>
                                              <a:dgm id="{4AA4E611-9B54-41DA-B6BE-ABBC8DB400EB}"/>
                                            </p:graphicEl>
                                          </p:spTgt>
                                        </p:tgtEl>
                                      </p:cBhvr>
                                    </p:animEffect>
                                  </p:childTnLst>
                                </p:cTn>
                              </p:par>
                            </p:childTnLst>
                          </p:cTn>
                        </p:par>
                        <p:par>
                          <p:cTn id="15" fill="hold">
                            <p:stCondLst>
                              <p:cond delay="2000"/>
                            </p:stCondLst>
                            <p:childTnLst>
                              <p:par>
                                <p:cTn id="16" presetID="6" presetClass="entr" presetSubtype="32" fill="hold" grpId="0" nodeType="afterEffect">
                                  <p:stCondLst>
                                    <p:cond delay="0"/>
                                  </p:stCondLst>
                                  <p:childTnLst>
                                    <p:set>
                                      <p:cBhvr>
                                        <p:cTn id="17" dur="1" fill="hold">
                                          <p:stCondLst>
                                            <p:cond delay="0"/>
                                          </p:stCondLst>
                                        </p:cTn>
                                        <p:tgtEl>
                                          <p:spTgt spid="4">
                                            <p:graphicEl>
                                              <a:dgm id="{EB90616C-9AAA-43E4-9846-5773F7D04029}"/>
                                            </p:graphicEl>
                                          </p:spTgt>
                                        </p:tgtEl>
                                        <p:attrNameLst>
                                          <p:attrName>style.visibility</p:attrName>
                                        </p:attrNameLst>
                                      </p:cBhvr>
                                      <p:to>
                                        <p:strVal val="visible"/>
                                      </p:to>
                                    </p:set>
                                    <p:animEffect transition="in" filter="circle(out)">
                                      <p:cBhvr>
                                        <p:cTn id="18" dur="1000"/>
                                        <p:tgtEl>
                                          <p:spTgt spid="4">
                                            <p:graphicEl>
                                              <a:dgm id="{EB90616C-9AAA-43E4-9846-5773F7D04029}"/>
                                            </p:graphicEl>
                                          </p:spTgt>
                                        </p:tgtEl>
                                      </p:cBhvr>
                                    </p:animEffect>
                                  </p:childTnLst>
                                </p:cTn>
                              </p:par>
                            </p:childTnLst>
                          </p:cTn>
                        </p:par>
                        <p:par>
                          <p:cTn id="19" fill="hold">
                            <p:stCondLst>
                              <p:cond delay="3000"/>
                            </p:stCondLst>
                            <p:childTnLst>
                              <p:par>
                                <p:cTn id="20" presetID="6" presetClass="entr" presetSubtype="32" fill="hold" grpId="0" nodeType="afterEffect">
                                  <p:stCondLst>
                                    <p:cond delay="0"/>
                                  </p:stCondLst>
                                  <p:childTnLst>
                                    <p:set>
                                      <p:cBhvr>
                                        <p:cTn id="21" dur="1" fill="hold">
                                          <p:stCondLst>
                                            <p:cond delay="0"/>
                                          </p:stCondLst>
                                        </p:cTn>
                                        <p:tgtEl>
                                          <p:spTgt spid="4">
                                            <p:graphicEl>
                                              <a:dgm id="{61EDAF52-8664-47DD-AB92-1D218D7A0C1F}"/>
                                            </p:graphicEl>
                                          </p:spTgt>
                                        </p:tgtEl>
                                        <p:attrNameLst>
                                          <p:attrName>style.visibility</p:attrName>
                                        </p:attrNameLst>
                                      </p:cBhvr>
                                      <p:to>
                                        <p:strVal val="visible"/>
                                      </p:to>
                                    </p:set>
                                    <p:animEffect transition="in" filter="circle(out)">
                                      <p:cBhvr>
                                        <p:cTn id="22" dur="1000"/>
                                        <p:tgtEl>
                                          <p:spTgt spid="4">
                                            <p:graphicEl>
                                              <a:dgm id="{61EDAF52-8664-47DD-AB92-1D218D7A0C1F}"/>
                                            </p:graphicEl>
                                          </p:spTgt>
                                        </p:tgtEl>
                                      </p:cBhvr>
                                    </p:animEffect>
                                  </p:childTnLst>
                                </p:cTn>
                              </p:par>
                            </p:childTnLst>
                          </p:cTn>
                        </p:par>
                        <p:par>
                          <p:cTn id="23" fill="hold">
                            <p:stCondLst>
                              <p:cond delay="4000"/>
                            </p:stCondLst>
                            <p:childTnLst>
                              <p:par>
                                <p:cTn id="24" presetID="6" presetClass="entr" presetSubtype="32" fill="hold" grpId="0" nodeType="afterEffect">
                                  <p:stCondLst>
                                    <p:cond delay="0"/>
                                  </p:stCondLst>
                                  <p:childTnLst>
                                    <p:set>
                                      <p:cBhvr>
                                        <p:cTn id="25" dur="1" fill="hold">
                                          <p:stCondLst>
                                            <p:cond delay="0"/>
                                          </p:stCondLst>
                                        </p:cTn>
                                        <p:tgtEl>
                                          <p:spTgt spid="4">
                                            <p:graphicEl>
                                              <a:dgm id="{7E41C35E-FB49-4BC0-85AC-B4F5F92AA4E3}"/>
                                            </p:graphicEl>
                                          </p:spTgt>
                                        </p:tgtEl>
                                        <p:attrNameLst>
                                          <p:attrName>style.visibility</p:attrName>
                                        </p:attrNameLst>
                                      </p:cBhvr>
                                      <p:to>
                                        <p:strVal val="visible"/>
                                      </p:to>
                                    </p:set>
                                    <p:animEffect transition="in" filter="circle(out)">
                                      <p:cBhvr>
                                        <p:cTn id="26" dur="1000"/>
                                        <p:tgtEl>
                                          <p:spTgt spid="4">
                                            <p:graphicEl>
                                              <a:dgm id="{7E41C35E-FB49-4BC0-85AC-B4F5F92AA4E3}"/>
                                            </p:graphicEl>
                                          </p:spTgt>
                                        </p:tgtEl>
                                      </p:cBhvr>
                                    </p:animEffect>
                                  </p:childTnLst>
                                </p:cTn>
                              </p:par>
                            </p:childTnLst>
                          </p:cTn>
                        </p:par>
                        <p:par>
                          <p:cTn id="27" fill="hold">
                            <p:stCondLst>
                              <p:cond delay="5000"/>
                            </p:stCondLst>
                            <p:childTnLst>
                              <p:par>
                                <p:cTn id="28" presetID="6" presetClass="entr" presetSubtype="32" fill="hold" grpId="0" nodeType="afterEffect">
                                  <p:stCondLst>
                                    <p:cond delay="0"/>
                                  </p:stCondLst>
                                  <p:childTnLst>
                                    <p:set>
                                      <p:cBhvr>
                                        <p:cTn id="29" dur="1" fill="hold">
                                          <p:stCondLst>
                                            <p:cond delay="0"/>
                                          </p:stCondLst>
                                        </p:cTn>
                                        <p:tgtEl>
                                          <p:spTgt spid="4">
                                            <p:graphicEl>
                                              <a:dgm id="{77EF5BF8-2A8A-4271-9428-C860A2A7A64A}"/>
                                            </p:graphicEl>
                                          </p:spTgt>
                                        </p:tgtEl>
                                        <p:attrNameLst>
                                          <p:attrName>style.visibility</p:attrName>
                                        </p:attrNameLst>
                                      </p:cBhvr>
                                      <p:to>
                                        <p:strVal val="visible"/>
                                      </p:to>
                                    </p:set>
                                    <p:animEffect transition="in" filter="circle(out)">
                                      <p:cBhvr>
                                        <p:cTn id="30" dur="1000"/>
                                        <p:tgtEl>
                                          <p:spTgt spid="4">
                                            <p:graphicEl>
                                              <a:dgm id="{77EF5BF8-2A8A-4271-9428-C860A2A7A64A}"/>
                                            </p:graphicEl>
                                          </p:spTgt>
                                        </p:tgtEl>
                                      </p:cBhvr>
                                    </p:animEffect>
                                  </p:childTnLst>
                                </p:cTn>
                              </p:par>
                            </p:childTnLst>
                          </p:cTn>
                        </p:par>
                        <p:par>
                          <p:cTn id="31" fill="hold">
                            <p:stCondLst>
                              <p:cond delay="6000"/>
                            </p:stCondLst>
                            <p:childTnLst>
                              <p:par>
                                <p:cTn id="32" presetID="6" presetClass="entr" presetSubtype="32" fill="hold" grpId="0" nodeType="afterEffect">
                                  <p:stCondLst>
                                    <p:cond delay="0"/>
                                  </p:stCondLst>
                                  <p:childTnLst>
                                    <p:set>
                                      <p:cBhvr>
                                        <p:cTn id="33" dur="1" fill="hold">
                                          <p:stCondLst>
                                            <p:cond delay="0"/>
                                          </p:stCondLst>
                                        </p:cTn>
                                        <p:tgtEl>
                                          <p:spTgt spid="4">
                                            <p:graphicEl>
                                              <a:dgm id="{352D242E-C7C6-4283-954E-2D6F540481BB}"/>
                                            </p:graphicEl>
                                          </p:spTgt>
                                        </p:tgtEl>
                                        <p:attrNameLst>
                                          <p:attrName>style.visibility</p:attrName>
                                        </p:attrNameLst>
                                      </p:cBhvr>
                                      <p:to>
                                        <p:strVal val="visible"/>
                                      </p:to>
                                    </p:set>
                                    <p:animEffect transition="in" filter="circle(out)">
                                      <p:cBhvr>
                                        <p:cTn id="34" dur="1000"/>
                                        <p:tgtEl>
                                          <p:spTgt spid="4">
                                            <p:graphicEl>
                                              <a:dgm id="{352D242E-C7C6-4283-954E-2D6F540481BB}"/>
                                            </p:graphicEl>
                                          </p:spTgt>
                                        </p:tgtEl>
                                      </p:cBhvr>
                                    </p:animEffect>
                                  </p:childTnLst>
                                </p:cTn>
                              </p:par>
                            </p:childTnLst>
                          </p:cTn>
                        </p:par>
                        <p:par>
                          <p:cTn id="35" fill="hold">
                            <p:stCondLst>
                              <p:cond delay="7000"/>
                            </p:stCondLst>
                            <p:childTnLst>
                              <p:par>
                                <p:cTn id="36" presetID="6" presetClass="entr" presetSubtype="32" fill="hold" grpId="0" nodeType="afterEffect">
                                  <p:stCondLst>
                                    <p:cond delay="0"/>
                                  </p:stCondLst>
                                  <p:childTnLst>
                                    <p:set>
                                      <p:cBhvr>
                                        <p:cTn id="37" dur="1" fill="hold">
                                          <p:stCondLst>
                                            <p:cond delay="0"/>
                                          </p:stCondLst>
                                        </p:cTn>
                                        <p:tgtEl>
                                          <p:spTgt spid="4">
                                            <p:graphicEl>
                                              <a:dgm id="{03CE518C-51F7-4189-A6CA-0D58B9E86442}"/>
                                            </p:graphicEl>
                                          </p:spTgt>
                                        </p:tgtEl>
                                        <p:attrNameLst>
                                          <p:attrName>style.visibility</p:attrName>
                                        </p:attrNameLst>
                                      </p:cBhvr>
                                      <p:to>
                                        <p:strVal val="visible"/>
                                      </p:to>
                                    </p:set>
                                    <p:animEffect transition="in" filter="circle(out)">
                                      <p:cBhvr>
                                        <p:cTn id="38" dur="1000"/>
                                        <p:tgtEl>
                                          <p:spTgt spid="4">
                                            <p:graphicEl>
                                              <a:dgm id="{03CE518C-51F7-4189-A6CA-0D58B9E86442}"/>
                                            </p:graphicEl>
                                          </p:spTgt>
                                        </p:tgtEl>
                                      </p:cBhvr>
                                    </p:animEffect>
                                  </p:childTnLst>
                                </p:cTn>
                              </p:par>
                            </p:childTnLst>
                          </p:cTn>
                        </p:par>
                        <p:par>
                          <p:cTn id="39" fill="hold">
                            <p:stCondLst>
                              <p:cond delay="8000"/>
                            </p:stCondLst>
                            <p:childTnLst>
                              <p:par>
                                <p:cTn id="40" presetID="6" presetClass="entr" presetSubtype="32" fill="hold" grpId="0" nodeType="afterEffect">
                                  <p:stCondLst>
                                    <p:cond delay="0"/>
                                  </p:stCondLst>
                                  <p:childTnLst>
                                    <p:set>
                                      <p:cBhvr>
                                        <p:cTn id="41" dur="1" fill="hold">
                                          <p:stCondLst>
                                            <p:cond delay="0"/>
                                          </p:stCondLst>
                                        </p:cTn>
                                        <p:tgtEl>
                                          <p:spTgt spid="4">
                                            <p:graphicEl>
                                              <a:dgm id="{CFA08C13-2756-496D-A9E3-5227DAE20984}"/>
                                            </p:graphicEl>
                                          </p:spTgt>
                                        </p:tgtEl>
                                        <p:attrNameLst>
                                          <p:attrName>style.visibility</p:attrName>
                                        </p:attrNameLst>
                                      </p:cBhvr>
                                      <p:to>
                                        <p:strVal val="visible"/>
                                      </p:to>
                                    </p:set>
                                    <p:animEffect transition="in" filter="circle(out)">
                                      <p:cBhvr>
                                        <p:cTn id="42" dur="1000"/>
                                        <p:tgtEl>
                                          <p:spTgt spid="4">
                                            <p:graphicEl>
                                              <a:dgm id="{CFA08C13-2756-496D-A9E3-5227DAE20984}"/>
                                            </p:graphicEl>
                                          </p:spTgt>
                                        </p:tgtEl>
                                      </p:cBhvr>
                                    </p:animEffect>
                                  </p:childTnLst>
                                </p:cTn>
                              </p:par>
                            </p:childTnLst>
                          </p:cTn>
                        </p:par>
                        <p:par>
                          <p:cTn id="43" fill="hold">
                            <p:stCondLst>
                              <p:cond delay="9000"/>
                            </p:stCondLst>
                            <p:childTnLst>
                              <p:par>
                                <p:cTn id="44" presetID="6" presetClass="entr" presetSubtype="32" fill="hold" grpId="0" nodeType="afterEffect">
                                  <p:stCondLst>
                                    <p:cond delay="0"/>
                                  </p:stCondLst>
                                  <p:childTnLst>
                                    <p:set>
                                      <p:cBhvr>
                                        <p:cTn id="45" dur="1" fill="hold">
                                          <p:stCondLst>
                                            <p:cond delay="0"/>
                                          </p:stCondLst>
                                        </p:cTn>
                                        <p:tgtEl>
                                          <p:spTgt spid="4">
                                            <p:graphicEl>
                                              <a:dgm id="{AD779D94-341E-4E7E-A980-D6F5EE2F8FDC}"/>
                                            </p:graphicEl>
                                          </p:spTgt>
                                        </p:tgtEl>
                                        <p:attrNameLst>
                                          <p:attrName>style.visibility</p:attrName>
                                        </p:attrNameLst>
                                      </p:cBhvr>
                                      <p:to>
                                        <p:strVal val="visible"/>
                                      </p:to>
                                    </p:set>
                                    <p:animEffect transition="in" filter="circle(out)">
                                      <p:cBhvr>
                                        <p:cTn id="46" dur="1000"/>
                                        <p:tgtEl>
                                          <p:spTgt spid="4">
                                            <p:graphicEl>
                                              <a:dgm id="{AD779D94-341E-4E7E-A980-D6F5EE2F8FD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Graphic spid="5"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Distribution</a:t>
            </a:r>
            <a:endParaRPr lang="en-US" dirty="0"/>
          </a:p>
        </p:txBody>
      </p:sp>
      <p:sp>
        <p:nvSpPr>
          <p:cNvPr id="3" name="Content Placeholder 2"/>
          <p:cNvSpPr>
            <a:spLocks noGrp="1"/>
          </p:cNvSpPr>
          <p:nvPr>
            <p:ph idx="1"/>
          </p:nvPr>
        </p:nvSpPr>
        <p:spPr/>
        <p:txBody>
          <a:bodyPr/>
          <a:lstStyle/>
          <a:p>
            <a:endParaRPr lang="en-US"/>
          </a:p>
        </p:txBody>
      </p:sp>
      <p:grpSp>
        <p:nvGrpSpPr>
          <p:cNvPr id="4" name="Group 3"/>
          <p:cNvGrpSpPr/>
          <p:nvPr/>
        </p:nvGrpSpPr>
        <p:grpSpPr>
          <a:xfrm>
            <a:off x="3974616" y="365923"/>
            <a:ext cx="7376227" cy="5810325"/>
            <a:chOff x="3352800" y="2397997"/>
            <a:chExt cx="5715000" cy="4383803"/>
          </a:xfrm>
        </p:grpSpPr>
        <p:pic>
          <p:nvPicPr>
            <p:cNvPr id="5" name="Picture 4" descr="Infrastructure.bmp"/>
            <p:cNvPicPr/>
            <p:nvPr/>
          </p:nvPicPr>
          <p:blipFill>
            <a:blip r:embed="rId2"/>
            <a:stretch>
              <a:fillRect/>
            </a:stretch>
          </p:blipFill>
          <p:spPr>
            <a:xfrm>
              <a:off x="3352800" y="2397997"/>
              <a:ext cx="5715000" cy="4383803"/>
            </a:xfrm>
            <a:prstGeom prst="rect">
              <a:avLst/>
            </a:prstGeom>
          </p:spPr>
        </p:pic>
        <p:grpSp>
          <p:nvGrpSpPr>
            <p:cNvPr id="6" name="Group 2"/>
            <p:cNvGrpSpPr>
              <a:grpSpLocks/>
            </p:cNvGrpSpPr>
            <p:nvPr/>
          </p:nvGrpSpPr>
          <p:grpSpPr bwMode="auto">
            <a:xfrm>
              <a:off x="3581400" y="2397997"/>
              <a:ext cx="5486400" cy="4343391"/>
              <a:chOff x="1806" y="1269"/>
              <a:chExt cx="8640" cy="6841"/>
            </a:xfrm>
          </p:grpSpPr>
          <p:cxnSp>
            <p:nvCxnSpPr>
              <p:cNvPr id="7" name="AutoShape 3"/>
              <p:cNvCxnSpPr>
                <a:cxnSpLocks noChangeShapeType="1"/>
              </p:cNvCxnSpPr>
              <p:nvPr/>
            </p:nvCxnSpPr>
            <p:spPr bwMode="auto">
              <a:xfrm rot="5400000">
                <a:off x="2551" y="3304"/>
                <a:ext cx="3529" cy="2334"/>
              </a:xfrm>
              <a:prstGeom prst="curvedConnector3">
                <a:avLst>
                  <a:gd name="adj1" fmla="val 49986"/>
                </a:avLst>
              </a:prstGeom>
              <a:noFill/>
              <a:ln w="9525">
                <a:solidFill>
                  <a:srgbClr val="000000"/>
                </a:solidFill>
                <a:round/>
                <a:headEnd/>
                <a:tailEnd type="triangle" w="med" len="med"/>
              </a:ln>
            </p:spPr>
          </p:cxnSp>
          <p:sp>
            <p:nvSpPr>
              <p:cNvPr id="8" name="AutoShape 4"/>
              <p:cNvSpPr>
                <a:spLocks noChangeArrowheads="1"/>
              </p:cNvSpPr>
              <p:nvPr/>
            </p:nvSpPr>
            <p:spPr bwMode="auto">
              <a:xfrm>
                <a:off x="2228" y="2095"/>
                <a:ext cx="353" cy="231"/>
              </a:xfrm>
              <a:prstGeom prst="rightArrow">
                <a:avLst>
                  <a:gd name="adj1" fmla="val 50000"/>
                  <a:gd name="adj2" fmla="val 38203"/>
                </a:avLst>
              </a:prstGeom>
              <a:solidFill>
                <a:srgbClr val="FFFFFF"/>
              </a:solidFill>
              <a:ln w="9525">
                <a:solidFill>
                  <a:srgbClr val="000000"/>
                </a:solidFill>
                <a:miter lim="800000"/>
                <a:headEnd/>
                <a:tailEnd/>
              </a:ln>
            </p:spPr>
            <p:txBody>
              <a:bodyPr vert="horz" wrap="square" lIns="91416" tIns="45708" rIns="91416" bIns="45708" numCol="1" anchor="t" anchorCtr="0" compatLnSpc="1">
                <a:prstTxWarp prst="textNoShape">
                  <a:avLst/>
                </a:prstTxWarp>
              </a:bodyPr>
              <a:lstStyle/>
              <a:p>
                <a:endParaRPr lang="en-US">
                  <a:solidFill>
                    <a:schemeClr val="accent2">
                      <a:lumMod val="50000"/>
                    </a:schemeClr>
                  </a:solidFill>
                </a:endParaRPr>
              </a:p>
            </p:txBody>
          </p:sp>
          <p:sp>
            <p:nvSpPr>
              <p:cNvPr id="9" name="AutoShape 5"/>
              <p:cNvSpPr>
                <a:spLocks noChangeArrowheads="1"/>
              </p:cNvSpPr>
              <p:nvPr/>
            </p:nvSpPr>
            <p:spPr bwMode="auto">
              <a:xfrm>
                <a:off x="3695" y="2095"/>
                <a:ext cx="217" cy="231"/>
              </a:xfrm>
              <a:prstGeom prst="rightArrow">
                <a:avLst>
                  <a:gd name="adj1" fmla="val 50000"/>
                  <a:gd name="adj2" fmla="val 25000"/>
                </a:avLst>
              </a:prstGeom>
              <a:solidFill>
                <a:srgbClr val="FFFFFF"/>
              </a:solidFill>
              <a:ln w="9525">
                <a:solidFill>
                  <a:srgbClr val="000000"/>
                </a:solidFill>
                <a:miter lim="800000"/>
                <a:headEnd/>
                <a:tailEnd/>
              </a:ln>
            </p:spPr>
            <p:txBody>
              <a:bodyPr vert="horz" wrap="square" lIns="91416" tIns="45708" rIns="91416" bIns="45708" numCol="1" anchor="t" anchorCtr="0" compatLnSpc="1">
                <a:prstTxWarp prst="textNoShape">
                  <a:avLst/>
                </a:prstTxWarp>
              </a:bodyPr>
              <a:lstStyle/>
              <a:p>
                <a:endParaRPr lang="en-US">
                  <a:solidFill>
                    <a:schemeClr val="accent2">
                      <a:lumMod val="50000"/>
                    </a:schemeClr>
                  </a:solidFill>
                </a:endParaRPr>
              </a:p>
            </p:txBody>
          </p:sp>
          <p:sp>
            <p:nvSpPr>
              <p:cNvPr id="10" name="AutoShape 6"/>
              <p:cNvSpPr>
                <a:spLocks noChangeArrowheads="1"/>
              </p:cNvSpPr>
              <p:nvPr/>
            </p:nvSpPr>
            <p:spPr bwMode="auto">
              <a:xfrm>
                <a:off x="4690" y="2144"/>
                <a:ext cx="698" cy="253"/>
              </a:xfrm>
              <a:prstGeom prst="rightArrow">
                <a:avLst>
                  <a:gd name="adj1" fmla="val 50000"/>
                  <a:gd name="adj2" fmla="val 68972"/>
                </a:avLst>
              </a:prstGeom>
              <a:solidFill>
                <a:srgbClr val="FFFFFF"/>
              </a:solidFill>
              <a:ln w="9525">
                <a:solidFill>
                  <a:srgbClr val="000000"/>
                </a:solidFill>
                <a:miter lim="800000"/>
                <a:headEnd/>
                <a:tailEnd/>
              </a:ln>
            </p:spPr>
            <p:txBody>
              <a:bodyPr vert="horz" wrap="square" lIns="91416" tIns="45708" rIns="91416" bIns="45708" numCol="1" anchor="t" anchorCtr="0" compatLnSpc="1">
                <a:prstTxWarp prst="textNoShape">
                  <a:avLst/>
                </a:prstTxWarp>
              </a:bodyPr>
              <a:lstStyle/>
              <a:p>
                <a:endParaRPr lang="en-US">
                  <a:solidFill>
                    <a:schemeClr val="accent2">
                      <a:lumMod val="50000"/>
                    </a:schemeClr>
                  </a:solidFill>
                </a:endParaRPr>
              </a:p>
            </p:txBody>
          </p:sp>
          <p:cxnSp>
            <p:nvCxnSpPr>
              <p:cNvPr id="11" name="AutoShape 7"/>
              <p:cNvCxnSpPr>
                <a:cxnSpLocks noChangeShapeType="1"/>
              </p:cNvCxnSpPr>
              <p:nvPr/>
            </p:nvCxnSpPr>
            <p:spPr bwMode="auto">
              <a:xfrm rot="16200000" flipH="1">
                <a:off x="6161" y="3220"/>
                <a:ext cx="3552" cy="2734"/>
              </a:xfrm>
              <a:prstGeom prst="curvedConnector3">
                <a:avLst>
                  <a:gd name="adj1" fmla="val 50000"/>
                </a:avLst>
              </a:prstGeom>
              <a:noFill/>
              <a:ln w="9525">
                <a:solidFill>
                  <a:srgbClr val="000000"/>
                </a:solidFill>
                <a:round/>
                <a:headEnd/>
                <a:tailEnd type="triangle" w="med" len="med"/>
              </a:ln>
            </p:spPr>
          </p:cxnSp>
          <p:cxnSp>
            <p:nvCxnSpPr>
              <p:cNvPr id="12" name="AutoShape 8"/>
              <p:cNvCxnSpPr>
                <a:cxnSpLocks noChangeShapeType="1"/>
              </p:cNvCxnSpPr>
              <p:nvPr/>
            </p:nvCxnSpPr>
            <p:spPr bwMode="auto">
              <a:xfrm rot="5400000">
                <a:off x="4333" y="4571"/>
                <a:ext cx="3249" cy="0"/>
              </a:xfrm>
              <a:prstGeom prst="straightConnector1">
                <a:avLst/>
              </a:prstGeom>
              <a:noFill/>
              <a:ln w="9525">
                <a:solidFill>
                  <a:srgbClr val="000000"/>
                </a:solidFill>
                <a:round/>
                <a:headEnd/>
                <a:tailEnd type="triangle" w="med" len="med"/>
              </a:ln>
            </p:spPr>
          </p:cxnSp>
          <p:grpSp>
            <p:nvGrpSpPr>
              <p:cNvPr id="13" name="Group 9"/>
              <p:cNvGrpSpPr>
                <a:grpSpLocks/>
              </p:cNvGrpSpPr>
              <p:nvPr/>
            </p:nvGrpSpPr>
            <p:grpSpPr bwMode="auto">
              <a:xfrm>
                <a:off x="1806" y="1269"/>
                <a:ext cx="8640" cy="6841"/>
                <a:chOff x="1806" y="1269"/>
                <a:chExt cx="8640" cy="6841"/>
              </a:xfrm>
            </p:grpSpPr>
            <p:sp>
              <p:nvSpPr>
                <p:cNvPr id="15" name="Text Box 10"/>
                <p:cNvSpPr txBox="1">
                  <a:spLocks noChangeArrowheads="1"/>
                </p:cNvSpPr>
                <p:nvPr/>
              </p:nvSpPr>
              <p:spPr bwMode="auto">
                <a:xfrm>
                  <a:off x="2652" y="1269"/>
                  <a:ext cx="1043" cy="317"/>
                </a:xfrm>
                <a:prstGeom prst="rect">
                  <a:avLst/>
                </a:prstGeom>
                <a:noFill/>
                <a:ln w="9525">
                  <a:noFill/>
                  <a:miter lim="800000"/>
                  <a:headEnd/>
                  <a:tailEnd/>
                </a:ln>
              </p:spPr>
              <p:txBody>
                <a:bodyPr vert="horz" wrap="square" lIns="91416" tIns="45708" rIns="91416" bIns="45708" numCol="1" anchor="t" anchorCtr="0" compatLnSpc="1">
                  <a:prstTxWarp prst="textNoShape">
                    <a:avLst/>
                  </a:prstTxWarp>
                </a:bodyPr>
                <a:lstStyle/>
                <a:p>
                  <a:pPr defTabSz="914126">
                    <a:spcAft>
                      <a:spcPts val="1000"/>
                    </a:spcAft>
                  </a:pPr>
                  <a:r>
                    <a:rPr lang="en-US" sz="800" dirty="0">
                      <a:solidFill>
                        <a:schemeClr val="accent2">
                          <a:lumMod val="50000"/>
                        </a:schemeClr>
                      </a:solidFill>
                      <a:latin typeface="Calibri" pitchFamily="34" charset="0"/>
                      <a:cs typeface="Arial" pitchFamily="34" charset="0"/>
                    </a:rPr>
                    <a:t>Sequencer</a:t>
                  </a:r>
                  <a:endParaRPr lang="en-US" dirty="0">
                    <a:solidFill>
                      <a:schemeClr val="accent2">
                        <a:lumMod val="50000"/>
                      </a:schemeClr>
                    </a:solidFill>
                    <a:latin typeface="Arial" pitchFamily="34" charset="0"/>
                    <a:cs typeface="Arial" pitchFamily="34" charset="0"/>
                  </a:endParaRPr>
                </a:p>
              </p:txBody>
            </p:sp>
            <p:sp>
              <p:nvSpPr>
                <p:cNvPr id="16" name="Text Box 11"/>
                <p:cNvSpPr txBox="1">
                  <a:spLocks noChangeArrowheads="1"/>
                </p:cNvSpPr>
                <p:nvPr/>
              </p:nvSpPr>
              <p:spPr bwMode="auto">
                <a:xfrm>
                  <a:off x="5406" y="1269"/>
                  <a:ext cx="1760" cy="317"/>
                </a:xfrm>
                <a:prstGeom prst="rect">
                  <a:avLst/>
                </a:prstGeom>
                <a:noFill/>
                <a:ln w="9525">
                  <a:noFill/>
                  <a:miter lim="800000"/>
                  <a:headEnd/>
                  <a:tailEnd/>
                </a:ln>
              </p:spPr>
              <p:txBody>
                <a:bodyPr vert="horz" wrap="square" lIns="91416" tIns="45708" rIns="91416" bIns="45708" numCol="1" anchor="t" anchorCtr="0" compatLnSpc="1">
                  <a:prstTxWarp prst="textNoShape">
                    <a:avLst/>
                  </a:prstTxWarp>
                </a:bodyPr>
                <a:lstStyle/>
                <a:p>
                  <a:pPr defTabSz="914126">
                    <a:spcAft>
                      <a:spcPts val="1000"/>
                    </a:spcAft>
                  </a:pPr>
                  <a:r>
                    <a:rPr lang="en-US" sz="800" dirty="0">
                      <a:solidFill>
                        <a:schemeClr val="accent2">
                          <a:lumMod val="50000"/>
                        </a:schemeClr>
                      </a:solidFill>
                      <a:latin typeface="Calibri" pitchFamily="34" charset="0"/>
                      <a:cs typeface="Arial" pitchFamily="34" charset="0"/>
                    </a:rPr>
                    <a:t>“Content” File Server</a:t>
                  </a:r>
                  <a:endParaRPr lang="en-US" dirty="0">
                    <a:solidFill>
                      <a:schemeClr val="accent2">
                        <a:lumMod val="50000"/>
                      </a:schemeClr>
                    </a:solidFill>
                    <a:latin typeface="Arial" pitchFamily="34" charset="0"/>
                    <a:cs typeface="Arial" pitchFamily="34" charset="0"/>
                  </a:endParaRPr>
                </a:p>
              </p:txBody>
            </p:sp>
            <p:sp>
              <p:nvSpPr>
                <p:cNvPr id="17" name="Text Box 12"/>
                <p:cNvSpPr txBox="1">
                  <a:spLocks noChangeArrowheads="1"/>
                </p:cNvSpPr>
                <p:nvPr/>
              </p:nvSpPr>
              <p:spPr bwMode="auto">
                <a:xfrm>
                  <a:off x="1806" y="2990"/>
                  <a:ext cx="2884" cy="381"/>
                </a:xfrm>
                <a:prstGeom prst="rect">
                  <a:avLst/>
                </a:prstGeom>
                <a:noFill/>
                <a:ln w="9525">
                  <a:noFill/>
                  <a:miter lim="800000"/>
                  <a:headEnd/>
                  <a:tailEnd/>
                </a:ln>
              </p:spPr>
              <p:txBody>
                <a:bodyPr vert="horz" wrap="square" lIns="91416" tIns="45708" rIns="91416" bIns="45708" numCol="1" anchor="t" anchorCtr="0" compatLnSpc="1">
                  <a:prstTxWarp prst="textNoShape">
                    <a:avLst/>
                  </a:prstTxWarp>
                </a:bodyPr>
                <a:lstStyle/>
                <a:p>
                  <a:pPr defTabSz="914126">
                    <a:spcAft>
                      <a:spcPts val="1000"/>
                    </a:spcAft>
                  </a:pPr>
                  <a:r>
                    <a:rPr lang="en-US" sz="800" dirty="0">
                      <a:solidFill>
                        <a:schemeClr val="accent2">
                          <a:lumMod val="50000"/>
                        </a:schemeClr>
                      </a:solidFill>
                      <a:latin typeface="Calibri" pitchFamily="34" charset="0"/>
                      <a:cs typeface="Arial" pitchFamily="34" charset="0"/>
                    </a:rPr>
                    <a:t>App-V Server Infrastructure</a:t>
                  </a:r>
                  <a:endParaRPr lang="en-US" dirty="0">
                    <a:solidFill>
                      <a:schemeClr val="accent2">
                        <a:lumMod val="50000"/>
                      </a:schemeClr>
                    </a:solidFill>
                    <a:latin typeface="Arial" pitchFamily="34" charset="0"/>
                    <a:cs typeface="Arial" pitchFamily="34" charset="0"/>
                  </a:endParaRPr>
                </a:p>
              </p:txBody>
            </p:sp>
            <p:sp>
              <p:nvSpPr>
                <p:cNvPr id="18" name="Text Box 13"/>
                <p:cNvSpPr txBox="1">
                  <a:spLocks noChangeArrowheads="1"/>
                </p:cNvSpPr>
                <p:nvPr/>
              </p:nvSpPr>
              <p:spPr bwMode="auto">
                <a:xfrm>
                  <a:off x="7317" y="2990"/>
                  <a:ext cx="2884" cy="381"/>
                </a:xfrm>
                <a:prstGeom prst="rect">
                  <a:avLst/>
                </a:prstGeom>
                <a:noFill/>
                <a:ln w="9525">
                  <a:noFill/>
                  <a:miter lim="800000"/>
                  <a:headEnd/>
                  <a:tailEnd/>
                </a:ln>
              </p:spPr>
              <p:txBody>
                <a:bodyPr vert="horz" wrap="square" lIns="91416" tIns="45708" rIns="91416" bIns="45708" numCol="1" anchor="t" anchorCtr="0" compatLnSpc="1">
                  <a:prstTxWarp prst="textNoShape">
                    <a:avLst/>
                  </a:prstTxWarp>
                </a:bodyPr>
                <a:lstStyle/>
                <a:p>
                  <a:pPr defTabSz="914126">
                    <a:spcAft>
                      <a:spcPts val="1000"/>
                    </a:spcAft>
                  </a:pPr>
                  <a:r>
                    <a:rPr lang="en-US" sz="800" dirty="0">
                      <a:solidFill>
                        <a:schemeClr val="accent2">
                          <a:lumMod val="50000"/>
                        </a:schemeClr>
                      </a:solidFill>
                      <a:latin typeface="Calibri" pitchFamily="34" charset="0"/>
                      <a:cs typeface="Arial" pitchFamily="34" charset="0"/>
                    </a:rPr>
                    <a:t>System Center Configuration Manager</a:t>
                  </a:r>
                  <a:endParaRPr lang="en-US" dirty="0">
                    <a:solidFill>
                      <a:schemeClr val="accent2">
                        <a:lumMod val="50000"/>
                      </a:schemeClr>
                    </a:solidFill>
                    <a:latin typeface="Arial" pitchFamily="34" charset="0"/>
                    <a:cs typeface="Arial" pitchFamily="34" charset="0"/>
                  </a:endParaRPr>
                </a:p>
              </p:txBody>
            </p:sp>
            <p:grpSp>
              <p:nvGrpSpPr>
                <p:cNvPr id="19" name="Group 14"/>
                <p:cNvGrpSpPr>
                  <a:grpSpLocks/>
                </p:cNvGrpSpPr>
                <p:nvPr/>
              </p:nvGrpSpPr>
              <p:grpSpPr bwMode="auto">
                <a:xfrm>
                  <a:off x="2060" y="7761"/>
                  <a:ext cx="8386" cy="349"/>
                  <a:chOff x="2060" y="7761"/>
                  <a:chExt cx="8386" cy="349"/>
                </a:xfrm>
              </p:grpSpPr>
              <p:sp>
                <p:nvSpPr>
                  <p:cNvPr id="20" name="Text Box 15"/>
                  <p:cNvSpPr txBox="1">
                    <a:spLocks noChangeArrowheads="1"/>
                  </p:cNvSpPr>
                  <p:nvPr/>
                </p:nvSpPr>
                <p:spPr bwMode="auto">
                  <a:xfrm>
                    <a:off x="8168" y="7761"/>
                    <a:ext cx="2278" cy="349"/>
                  </a:xfrm>
                  <a:prstGeom prst="rect">
                    <a:avLst/>
                  </a:prstGeom>
                  <a:noFill/>
                  <a:ln w="9525">
                    <a:noFill/>
                    <a:miter lim="800000"/>
                    <a:headEnd/>
                    <a:tailEnd/>
                  </a:ln>
                </p:spPr>
                <p:txBody>
                  <a:bodyPr vert="horz" wrap="square" lIns="91416" tIns="45708" rIns="91416" bIns="45708" numCol="1" anchor="t" anchorCtr="0" compatLnSpc="1">
                    <a:prstTxWarp prst="textNoShape">
                      <a:avLst/>
                    </a:prstTxWarp>
                  </a:bodyPr>
                  <a:lstStyle/>
                  <a:p>
                    <a:pPr defTabSz="914126">
                      <a:spcAft>
                        <a:spcPts val="1000"/>
                      </a:spcAft>
                    </a:pPr>
                    <a:r>
                      <a:rPr lang="en-US" sz="800" dirty="0">
                        <a:solidFill>
                          <a:schemeClr val="accent2">
                            <a:lumMod val="50000"/>
                          </a:schemeClr>
                        </a:solidFill>
                        <a:latin typeface="Calibri" pitchFamily="34" charset="0"/>
                        <a:cs typeface="Arial" pitchFamily="34" charset="0"/>
                      </a:rPr>
                      <a:t>Client using HTTP/S or BITS</a:t>
                    </a:r>
                    <a:endParaRPr lang="en-US" dirty="0">
                      <a:solidFill>
                        <a:schemeClr val="accent2">
                          <a:lumMod val="50000"/>
                        </a:schemeClr>
                      </a:solidFill>
                      <a:latin typeface="Arial" pitchFamily="34" charset="0"/>
                      <a:cs typeface="Arial" pitchFamily="34" charset="0"/>
                    </a:endParaRPr>
                  </a:p>
                </p:txBody>
              </p:sp>
              <p:grpSp>
                <p:nvGrpSpPr>
                  <p:cNvPr id="21" name="Group 16"/>
                  <p:cNvGrpSpPr>
                    <a:grpSpLocks/>
                  </p:cNvGrpSpPr>
                  <p:nvPr/>
                </p:nvGrpSpPr>
                <p:grpSpPr bwMode="auto">
                  <a:xfrm>
                    <a:off x="2060" y="7761"/>
                    <a:ext cx="4940" cy="349"/>
                    <a:chOff x="2060" y="7761"/>
                    <a:chExt cx="4940" cy="349"/>
                  </a:xfrm>
                </p:grpSpPr>
                <p:sp>
                  <p:nvSpPr>
                    <p:cNvPr id="22" name="Text Box 17"/>
                    <p:cNvSpPr txBox="1">
                      <a:spLocks noChangeArrowheads="1"/>
                    </p:cNvSpPr>
                    <p:nvPr/>
                  </p:nvSpPr>
                  <p:spPr bwMode="auto">
                    <a:xfrm>
                      <a:off x="2060" y="7793"/>
                      <a:ext cx="2214" cy="317"/>
                    </a:xfrm>
                    <a:prstGeom prst="rect">
                      <a:avLst/>
                    </a:prstGeom>
                    <a:noFill/>
                    <a:ln w="9525">
                      <a:noFill/>
                      <a:miter lim="800000"/>
                      <a:headEnd/>
                      <a:tailEnd/>
                    </a:ln>
                  </p:spPr>
                  <p:txBody>
                    <a:bodyPr vert="horz" wrap="square" lIns="91416" tIns="45708" rIns="91416" bIns="45708" numCol="1" anchor="t" anchorCtr="0" compatLnSpc="1">
                      <a:prstTxWarp prst="textNoShape">
                        <a:avLst/>
                      </a:prstTxWarp>
                    </a:bodyPr>
                    <a:lstStyle/>
                    <a:p>
                      <a:pPr defTabSz="914126">
                        <a:spcAft>
                          <a:spcPts val="1000"/>
                        </a:spcAft>
                      </a:pPr>
                      <a:r>
                        <a:rPr lang="en-US" sz="800" dirty="0">
                          <a:solidFill>
                            <a:schemeClr val="accent2">
                              <a:lumMod val="50000"/>
                            </a:schemeClr>
                          </a:solidFill>
                          <a:latin typeface="Calibri" pitchFamily="34" charset="0"/>
                          <a:cs typeface="Arial" pitchFamily="34" charset="0"/>
                        </a:rPr>
                        <a:t>Client using App-V Server</a:t>
                      </a:r>
                      <a:endParaRPr lang="en-US" dirty="0">
                        <a:solidFill>
                          <a:schemeClr val="accent2">
                            <a:lumMod val="50000"/>
                          </a:schemeClr>
                        </a:solidFill>
                        <a:latin typeface="Arial" pitchFamily="34" charset="0"/>
                        <a:cs typeface="Arial" pitchFamily="34" charset="0"/>
                      </a:endParaRPr>
                    </a:p>
                  </p:txBody>
                </p:sp>
                <p:sp>
                  <p:nvSpPr>
                    <p:cNvPr id="23" name="Text Box 18"/>
                    <p:cNvSpPr txBox="1">
                      <a:spLocks noChangeArrowheads="1"/>
                    </p:cNvSpPr>
                    <p:nvPr/>
                  </p:nvSpPr>
                  <p:spPr bwMode="auto">
                    <a:xfrm>
                      <a:off x="5240" y="7761"/>
                      <a:ext cx="1760" cy="317"/>
                    </a:xfrm>
                    <a:prstGeom prst="rect">
                      <a:avLst/>
                    </a:prstGeom>
                    <a:noFill/>
                    <a:ln w="9525">
                      <a:noFill/>
                      <a:miter lim="800000"/>
                      <a:headEnd/>
                      <a:tailEnd/>
                    </a:ln>
                  </p:spPr>
                  <p:txBody>
                    <a:bodyPr vert="horz" wrap="square" lIns="91416" tIns="45708" rIns="91416" bIns="45708" numCol="1" anchor="t" anchorCtr="0" compatLnSpc="1">
                      <a:prstTxWarp prst="textNoShape">
                        <a:avLst/>
                      </a:prstTxWarp>
                    </a:bodyPr>
                    <a:lstStyle/>
                    <a:p>
                      <a:pPr defTabSz="914126">
                        <a:spcAft>
                          <a:spcPts val="1000"/>
                        </a:spcAft>
                      </a:pPr>
                      <a:r>
                        <a:rPr lang="en-US" sz="800">
                          <a:solidFill>
                            <a:schemeClr val="accent2">
                              <a:lumMod val="50000"/>
                            </a:schemeClr>
                          </a:solidFill>
                          <a:latin typeface="Calibri" pitchFamily="34" charset="0"/>
                          <a:cs typeface="Arial" pitchFamily="34" charset="0"/>
                        </a:rPr>
                        <a:t>Standalone Client</a:t>
                      </a:r>
                      <a:endParaRPr lang="en-US">
                        <a:solidFill>
                          <a:schemeClr val="accent2">
                            <a:lumMod val="50000"/>
                          </a:schemeClr>
                        </a:solidFill>
                        <a:latin typeface="Arial" pitchFamily="34" charset="0"/>
                        <a:cs typeface="Arial" pitchFamily="34" charset="0"/>
                      </a:endParaRPr>
                    </a:p>
                  </p:txBody>
                </p:sp>
              </p:grpSp>
            </p:grpSp>
          </p:grpSp>
          <p:sp>
            <p:nvSpPr>
              <p:cNvPr id="14" name="Arc 19"/>
              <p:cNvSpPr>
                <a:spLocks/>
              </p:cNvSpPr>
              <p:nvPr/>
            </p:nvSpPr>
            <p:spPr bwMode="auto">
              <a:xfrm>
                <a:off x="7639" y="4551"/>
                <a:ext cx="1177" cy="1812"/>
              </a:xfrm>
              <a:custGeom>
                <a:avLst/>
                <a:gdLst>
                  <a:gd name="G0" fmla="+- 0 0 0"/>
                  <a:gd name="G1" fmla="+- 21498 0 0"/>
                  <a:gd name="G2" fmla="+- 21600 0 0"/>
                  <a:gd name="T0" fmla="*/ 2100 w 21600"/>
                  <a:gd name="T1" fmla="*/ 0 h 21498"/>
                  <a:gd name="T2" fmla="*/ 21600 w 21600"/>
                  <a:gd name="T3" fmla="*/ 21498 h 21498"/>
                  <a:gd name="T4" fmla="*/ 0 w 21600"/>
                  <a:gd name="T5" fmla="*/ 21498 h 21498"/>
                </a:gdLst>
                <a:ahLst/>
                <a:cxnLst>
                  <a:cxn ang="0">
                    <a:pos x="T0" y="T1"/>
                  </a:cxn>
                  <a:cxn ang="0">
                    <a:pos x="T2" y="T3"/>
                  </a:cxn>
                  <a:cxn ang="0">
                    <a:pos x="T4" y="T5"/>
                  </a:cxn>
                </a:cxnLst>
                <a:rect l="0" t="0" r="r" b="b"/>
                <a:pathLst>
                  <a:path w="21600" h="21498" fill="none" extrusionOk="0">
                    <a:moveTo>
                      <a:pt x="2099" y="0"/>
                    </a:moveTo>
                    <a:cubicBezTo>
                      <a:pt x="13163" y="1081"/>
                      <a:pt x="21600" y="10381"/>
                      <a:pt x="21600" y="21498"/>
                    </a:cubicBezTo>
                  </a:path>
                  <a:path w="21600" h="21498" stroke="0" extrusionOk="0">
                    <a:moveTo>
                      <a:pt x="2099" y="0"/>
                    </a:moveTo>
                    <a:cubicBezTo>
                      <a:pt x="13163" y="1081"/>
                      <a:pt x="21600" y="10381"/>
                      <a:pt x="21600" y="21498"/>
                    </a:cubicBezTo>
                    <a:lnTo>
                      <a:pt x="0" y="21498"/>
                    </a:lnTo>
                    <a:close/>
                  </a:path>
                </a:pathLst>
              </a:custGeom>
              <a:noFill/>
              <a:ln w="9525">
                <a:solidFill>
                  <a:srgbClr val="000000"/>
                </a:solidFill>
                <a:round/>
                <a:headEnd/>
                <a:tailEnd type="triangle" w="med" len="med"/>
              </a:ln>
            </p:spPr>
            <p:txBody>
              <a:bodyPr vert="horz" wrap="square" lIns="91416" tIns="45708" rIns="91416" bIns="45708" numCol="1" anchor="t" anchorCtr="0" compatLnSpc="1">
                <a:prstTxWarp prst="textNoShape">
                  <a:avLst/>
                </a:prstTxWarp>
              </a:bodyPr>
              <a:lstStyle/>
              <a:p>
                <a:endParaRPr lang="en-US">
                  <a:solidFill>
                    <a:schemeClr val="accent2">
                      <a:lumMod val="50000"/>
                    </a:schemeClr>
                  </a:solidFill>
                </a:endParaRPr>
              </a:p>
            </p:txBody>
          </p:sp>
        </p:grpSp>
      </p:grpSp>
    </p:spTree>
    <p:extLst>
      <p:ext uri="{BB962C8B-B14F-4D97-AF65-F5344CB8AC3E}">
        <p14:creationId xmlns:p14="http://schemas.microsoft.com/office/powerpoint/2010/main" val="33810409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Keynote &amp;#x0D;&amp;#x0A;Presentation Template&amp;quot;&quot;/&gt;&lt;property id=&quot;20307&quot; value=&quot;262&quot;/&gt;&lt;/object&gt;&lt;object type=&quot;3&quot; unique_id=&quot;10005&quot;&gt;&lt;property id=&quot;20148&quot; value=&quot;5&quot;/&gt;&lt;property id=&quot;20300&quot; value=&quot;Slide 2 - &amp;quot;Which Template Do I Use?&amp;quot;&quot;/&gt;&lt;property id=&quot;20307&quot; value=&quot;435&quot;/&gt;&lt;/object&gt;&lt;object type=&quot;3&quot; unique_id=&quot;10006&quot;&gt;&lt;property id=&quot;20148&quot; value=&quot;5&quot;/&gt;&lt;property id=&quot;20300&quot; value=&quot;Slide 3 - &amp;quot;Title Slide&amp;quot;&quot;/&gt;&lt;property id=&quot;20307&quot; value=&quot;423&quot;/&gt;&lt;/object&gt;&lt;object type=&quot;3&quot; unique_id=&quot;10007&quot;&gt;&lt;property id=&quot;20148&quot; value=&quot;5&quot;/&gt;&lt;property id=&quot;20300&quot; value=&quot;Slide 4&quot;/&gt;&lt;property id=&quot;20307&quot; value=&quot;296&quot;/&gt;&lt;/object&gt;&lt;object type=&quot;3&quot; unique_id=&quot;10008&quot;&gt;&lt;property id=&quot;20148&quot; value=&quot;5&quot;/&gt;&lt;property id=&quot;20300&quot; value=&quot;Slide 5 - &amp;quot;Presentation Guidelines&amp;quot;&quot;/&gt;&lt;property id=&quot;20307&quot; value=&quot;266&quot;/&gt;&lt;/object&gt;&lt;object type=&quot;3&quot; unique_id=&quot;10009&quot;&gt;&lt;property id=&quot;20148&quot; value=&quot;5&quot;/&gt;&lt;property id=&quot;20300&quot; value=&quot;Slide 6 - &amp;quot;Bullet Guidelines&amp;quot;&quot;/&gt;&lt;property id=&quot;20307&quot; value=&quot;317&quot;/&gt;&lt;/object&gt;&lt;object type=&quot;3&quot; unique_id=&quot;10010&quot;&gt;&lt;property id=&quot;20148&quot; value=&quot;5&quot;/&gt;&lt;property id=&quot;20300&quot; value=&quot;Slide 7 - &amp;quot;Slide Transition Guidelines&amp;quot;&quot;/&gt;&lt;property id=&quot;20307&quot; value=&quot;271&quot;/&gt;&lt;/object&gt;&lt;object type=&quot;3&quot; unique_id=&quot;10011&quot;&gt;&lt;property id=&quot;20148&quot; value=&quot;5&quot;/&gt;&lt;property id=&quot;20300&quot; value=&quot;Slide 8&quot;/&gt;&lt;property id=&quot;20307&quot; value=&quot;426&quot;/&gt;&lt;/object&gt;&lt;object type=&quot;3&quot; unique_id=&quot;10012&quot;&gt;&lt;property id=&quot;20148&quot; value=&quot;5&quot;/&gt;&lt;property id=&quot;20300&quot; value=&quot;Slide 9 - &amp;quot;Migrating Existing File to New Template&amp;quot;&quot;/&gt;&lt;property id=&quot;20307&quot; value=&quot;392&quot;/&gt;&lt;/object&gt;&lt;object type=&quot;3&quot; unique_id=&quot;10013&quot;&gt;&lt;property id=&quot;20148&quot; value=&quot;5&quot;/&gt;&lt;property id=&quot;20300&quot; value=&quot;Slide 10 - &amp;quot;Updating a Single Slide to New Layout&amp;quot;&quot;/&gt;&lt;property id=&quot;20307&quot; value=&quot;393&quot;/&gt;&lt;/object&gt;&lt;object type=&quot;3&quot; unique_id=&quot;10014&quot;&gt;&lt;property id=&quot;20148&quot; value=&quot;5&quot;/&gt;&lt;property id=&quot;20300&quot; value=&quot;Slide 11 - &amp;quot;Additional Tips to Apply New Template&amp;quot;&quot;/&gt;&lt;property id=&quot;20307&quot; value=&quot;394&quot;/&gt;&lt;/object&gt;&lt;object type=&quot;3&quot; unique_id=&quot;10015&quot;&gt;&lt;property id=&quot;20148&quot; value=&quot;5&quot;/&gt;&lt;property id=&quot;20300&quot; value=&quot;Slide 12 - &amp;quot;Additional Tips to Apply New Template&amp;quot;&quot;/&gt;&lt;property id=&quot;20307&quot; value=&quot;397&quot;/&gt;&lt;/object&gt;&lt;object type=&quot;3&quot; unique_id=&quot;10016&quot;&gt;&lt;property id=&quot;20148&quot; value=&quot;5&quot;/&gt;&lt;property id=&quot;20300&quot; value=&quot;Slide 13&quot;/&gt;&lt;property id=&quot;20307&quot; value=&quot;405&quot;/&gt;&lt;/object&gt;&lt;object type=&quot;3&quot; unique_id=&quot;10017&quot;&gt;&lt;property id=&quot;20148&quot; value=&quot;5&quot;/&gt;&lt;property id=&quot;20300&quot; value=&quot;Slide 14&quot;/&gt;&lt;property id=&quot;20307&quot; value=&quot;432&quot;/&gt;&lt;/object&gt;&lt;object type=&quot;3&quot; unique_id=&quot;10018&quot;&gt;&lt;property id=&quot;20148&quot; value=&quot;5&quot;/&gt;&lt;property id=&quot;20300&quot; value=&quot;Slide 15&quot;/&gt;&lt;property id=&quot;20307&quot; value=&quot;433&quot;/&gt;&lt;/object&gt;&lt;object type=&quot;3&quot; unique_id=&quot;10019&quot;&gt;&lt;property id=&quot;20148&quot; value=&quot;5&quot;/&gt;&lt;property id=&quot;20300&quot; value=&quot;Slide 16&quot;/&gt;&lt;property id=&quot;20307&quot; value=&quot;434&quot;/&gt;&lt;/object&gt;&lt;object type=&quot;3&quot; unique_id=&quot;10020&quot;&gt;&lt;property id=&quot;20148&quot; value=&quot;5&quot;/&gt;&lt;property id=&quot;20300&quot; value=&quot;Slide 17&quot;/&gt;&lt;property id=&quot;20307&quot; value=&quot;431&quot;/&gt;&lt;/object&gt;&lt;object type=&quot;3&quot; unique_id=&quot;10021&quot;&gt;&lt;property id=&quot;20148&quot; value=&quot;5&quot;/&gt;&lt;property id=&quot;20300&quot; value=&quot;Slide 18 - &amp;quot;Box Styles&amp;quot;&quot;/&gt;&lt;property id=&quot;20307&quot; value=&quot;279&quot;/&gt;&lt;/object&gt;&lt;object type=&quot;3&quot; unique_id=&quot;10022&quot;&gt;&lt;property id=&quot;20148&quot; value=&quot;5&quot;/&gt;&lt;property id=&quot;20300&quot; value=&quot;Slide 19 - &amp;quot;Arrow and Line Styles&amp;quot;&quot;/&gt;&lt;property id=&quot;20307&quot; value=&quot;378&quot;/&gt;&lt;/object&gt;&lt;object type=&quot;3&quot; unique_id=&quot;10023&quot;&gt;&lt;property id=&quot;20148&quot; value=&quot;5&quot;/&gt;&lt;property id=&quot;20300&quot; value=&quot;Slide 20&quot;/&gt;&lt;property id=&quot;20307&quot; value=&quot;436&quot;/&gt;&lt;/object&gt;&lt;object type=&quot;3&quot; unique_id=&quot;10024&quot;&gt;&lt;property id=&quot;20148&quot; value=&quot;5&quot;/&gt;&lt;property id=&quot;20300&quot; value=&quot;Slide 21&quot;/&gt;&lt;property id=&quot;20307&quot; value=&quot;437&quot;/&gt;&lt;/object&gt;&lt;object type=&quot;3&quot; unique_id=&quot;10025&quot;&gt;&lt;property id=&quot;20148&quot; value=&quot;5&quot;/&gt;&lt;property id=&quot;20300&quot; value=&quot;Slide 22 - &amp;quot;Slides with Two Columns&amp;quot;&quot;/&gt;&lt;property id=&quot;20307&quot; value=&quot;404&quot;/&gt;&lt;/object&gt;&lt;object type=&quot;3&quot; unique_id=&quot;10026&quot;&gt;&lt;property id=&quot;20148&quot; value=&quot;5&quot;/&gt;&lt;property id=&quot;20300&quot; value=&quot;Slide 23 - &amp;quot;Slides with Tables&amp;quot;&quot;/&gt;&lt;property id=&quot;20307&quot; value=&quot;414&quot;/&gt;&lt;/object&gt;&lt;object type=&quot;3&quot; unique_id=&quot;10027&quot;&gt;&lt;property id=&quot;20148&quot; value=&quot;5&quot;/&gt;&lt;property id=&quot;20300&quot; value=&quot;Slide 24 - &amp;quot;Chart Color Palette&amp;quot;&quot;/&gt;&lt;property id=&quot;20307&quot; value=&quot;358&quot;/&gt;&lt;/object&gt;&lt;object type=&quot;3&quot; unique_id=&quot;10028&quot;&gt;&lt;property id=&quot;20148&quot; value=&quot;5&quot;/&gt;&lt;property id=&quot;20300&quot; value=&quot;Slide 25 - &amp;quot;Bar Chart Style &amp;quot;&quot;/&gt;&lt;property id=&quot;20307&quot; value=&quot;438&quot;/&gt;&lt;/object&gt;&lt;object type=&quot;3&quot; unique_id=&quot;10029&quot;&gt;&lt;property id=&quot;20148&quot; value=&quot;5&quot;/&gt;&lt;property id=&quot;20300&quot; value=&quot;Slide 26 - &amp;quot;Pie Chart Style &amp;quot;&quot;/&gt;&lt;property id=&quot;20307&quot; value=&quot;439&quot;/&gt;&lt;/object&gt;&lt;object type=&quot;3&quot; unique_id=&quot;10030&quot;&gt;&lt;property id=&quot;20148&quot; value=&quot;5&quot;/&gt;&lt;property id=&quot;20300&quot; value=&quot;Slide 27&quot;/&gt;&lt;property id=&quot;20307&quot; value=&quot;440&quot;/&gt;&lt;/object&gt;&lt;object type=&quot;3&quot; unique_id=&quot;10031&quot;&gt;&lt;property id=&quot;20148&quot; value=&quot;5&quot;/&gt;&lt;property id=&quot;20300&quot; value=&quot;Slide 28&quot;/&gt;&lt;property id=&quot;20307&quot; value=&quot;441&quot;/&gt;&lt;/object&gt;&lt;object type=&quot;3&quot; unique_id=&quot;10032&quot;&gt;&lt;property id=&quot;20148&quot; value=&quot;5&quot;/&gt;&lt;property id=&quot;20300&quot; value=&quot;Slide 29&quot;/&gt;&lt;property id=&quot;20307&quot; value=&quot;442&quot;/&gt;&lt;/object&gt;&lt;object type=&quot;3&quot; unique_id=&quot;10033&quot;&gt;&lt;property id=&quot;20148&quot; value=&quot;5&quot;/&gt;&lt;property id=&quot;20300&quot; value=&quot;Slide 30&quot;/&gt;&lt;property id=&quot;20307&quot; value=&quot;443&quot;/&gt;&lt;/object&gt;&lt;object type=&quot;3&quot; unique_id=&quot;10034&quot;&gt;&lt;property id=&quot;20148&quot; value=&quot;5&quot;/&gt;&lt;property id=&quot;20300&quot; value=&quot;Slide 31&quot;/&gt;&lt;property id=&quot;20307&quot; value=&quot;444&quot;/&gt;&lt;/object&gt;&lt;object type=&quot;3&quot; unique_id=&quot;10563&quot;&gt;&lt;property id=&quot;20148&quot; value=&quot;5&quot;/&gt;&lt;property id=&quot;20300&quot; value=&quot;Slide 32&quot;/&gt;&lt;property id=&quot;20307&quot; value=&quot;445&quot;/&gt;&lt;/object&gt;&lt;/object&gt;&lt;/object&gt;&lt;/database&gt;"/>
  <p:tag name="SECTOMILLISECCONVERTED" val="1"/>
</p:tagLst>
</file>

<file path=ppt/theme/theme1.xml><?xml version="1.0" encoding="utf-8"?>
<a:theme xmlns:a="http://schemas.openxmlformats.org/drawingml/2006/main" name="1_Office Theme">
  <a:themeElements>
    <a:clrScheme name="Custom 49">
      <a:dk1>
        <a:srgbClr val="4D4F53"/>
      </a:dk1>
      <a:lt1>
        <a:sysClr val="window" lastClr="FFFFFF"/>
      </a:lt1>
      <a:dk2>
        <a:srgbClr val="706F5C"/>
      </a:dk2>
      <a:lt2>
        <a:srgbClr val="D6D5CC"/>
      </a:lt2>
      <a:accent1>
        <a:srgbClr val="0079BD"/>
      </a:accent1>
      <a:accent2>
        <a:srgbClr val="70963E"/>
      </a:accent2>
      <a:accent3>
        <a:srgbClr val="844CB0"/>
      </a:accent3>
      <a:accent4>
        <a:srgbClr val="0079BD"/>
      </a:accent4>
      <a:accent5>
        <a:srgbClr val="70963E"/>
      </a:accent5>
      <a:accent6>
        <a:srgbClr val="844CB0"/>
      </a:accent6>
      <a:hlink>
        <a:srgbClr val="00598C"/>
      </a:hlink>
      <a:folHlink>
        <a:srgbClr val="56317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algn="ctr">
          <a:noFill/>
          <a:miter lim="800000"/>
          <a:headEnd/>
          <a:tailEnd/>
        </a:ln>
        <a:effectLst/>
        <a:extLst/>
      </a:spPr>
      <a:bodyPr rtlCol="0" anchor="ctr"/>
      <a:lstStyle>
        <a:defPPr algn="ctr" eaLnBrk="0" fontAlgn="base" hangingPunct="0">
          <a:spcBef>
            <a:spcPct val="0"/>
          </a:spcBef>
          <a:spcAft>
            <a:spcPct val="0"/>
          </a:spcAft>
          <a:defRPr sz="1600" dirty="0" err="1" smtClean="0">
            <a:solidFill>
              <a:srgbClr val="FFFFFF"/>
            </a:solidFill>
            <a:latin typeface="Arial" pitchFamily="34" charset="0"/>
            <a:cs typeface="Arial" pitchFamily="34" charset="0"/>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dirty="0" err="1"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2_Office Theme">
  <a:themeElements>
    <a:clrScheme name="Custom 50">
      <a:dk1>
        <a:srgbClr val="4D4F53"/>
      </a:dk1>
      <a:lt1>
        <a:sysClr val="window" lastClr="FFFFFF"/>
      </a:lt1>
      <a:dk2>
        <a:srgbClr val="706F5C"/>
      </a:dk2>
      <a:lt2>
        <a:srgbClr val="D6D5CC"/>
      </a:lt2>
      <a:accent1>
        <a:srgbClr val="70963E"/>
      </a:accent1>
      <a:accent2>
        <a:srgbClr val="844CB0"/>
      </a:accent2>
      <a:accent3>
        <a:srgbClr val="0079BD"/>
      </a:accent3>
      <a:accent4>
        <a:srgbClr val="70963E"/>
      </a:accent4>
      <a:accent5>
        <a:srgbClr val="844CB0"/>
      </a:accent5>
      <a:accent6>
        <a:srgbClr val="0079BD"/>
      </a:accent6>
      <a:hlink>
        <a:srgbClr val="00598C"/>
      </a:hlink>
      <a:folHlink>
        <a:srgbClr val="56317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algn="ctr">
          <a:noFill/>
          <a:miter lim="800000"/>
          <a:headEnd/>
          <a:tailEnd/>
        </a:ln>
        <a:effectLst/>
        <a:extLst/>
      </a:spPr>
      <a:bodyPr rtlCol="0" anchor="ctr"/>
      <a:lstStyle>
        <a:defPPr algn="ctr" eaLnBrk="0" fontAlgn="base" hangingPunct="0">
          <a:spcBef>
            <a:spcPct val="0"/>
          </a:spcBef>
          <a:spcAft>
            <a:spcPct val="0"/>
          </a:spcAft>
          <a:defRPr sz="1600" dirty="0" err="1" smtClean="0">
            <a:solidFill>
              <a:srgbClr val="FFFFFF"/>
            </a:solidFill>
            <a:latin typeface="Arial" pitchFamily="34" charset="0"/>
            <a:cs typeface="Arial" pitchFamily="34" charset="0"/>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dirty="0" err="1" smtClean="0">
            <a:latin typeface="Arial" pitchFamily="34" charset="0"/>
            <a:cs typeface="Arial" pitchFamily="34" charset="0"/>
          </a:defRPr>
        </a:defPPr>
      </a:lstStyle>
    </a:tx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roject xmlns="0B4A9468-D6E9-49BC-8FEC-612DC917AA8A"/>
    <Document_x0020_Type xmlns="0B4A9468-D6E9-49BC-8FEC-612DC917AA8A" xsi:nil="true"/>
    <Location xmlns="0B4A9468-D6E9-49BC-8FEC-612DC917AA8A" xsi:nil="true"/>
    <Functional_x0020_Group xmlns="0B4A9468-D6E9-49BC-8FEC-612DC917AA8A" xsi:nil="true"/>
    <Product xmlns="0B4A9468-D6E9-49BC-8FEC-612DC917AA8A"/>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8944A0BE9D6BC498FEC612DC917AA8A" ma:contentTypeVersion="0" ma:contentTypeDescription="Create a new document." ma:contentTypeScope="" ma:versionID="1190eea42df33dc157a69814dc1a859e">
  <xsd:schema xmlns:xsd="http://www.w3.org/2001/XMLSchema" xmlns:xs="http://www.w3.org/2001/XMLSchema" xmlns:p="http://schemas.microsoft.com/office/2006/metadata/properties" xmlns:ns2="0B4A9468-D6E9-49BC-8FEC-612DC917AA8A" targetNamespace="http://schemas.microsoft.com/office/2006/metadata/properties" ma:root="true" ma:fieldsID="ef5379a6d02619b5eb5f3ad476f32ab1" ns2:_="">
    <xsd:import namespace="0B4A9468-D6E9-49BC-8FEC-612DC917AA8A"/>
    <xsd:element name="properties">
      <xsd:complexType>
        <xsd:sequence>
          <xsd:element name="documentManagement">
            <xsd:complexType>
              <xsd:all>
                <xsd:element ref="ns2:Product" minOccurs="0"/>
                <xsd:element ref="ns2:Project" minOccurs="0"/>
                <xsd:element ref="ns2:Functional_x0020_Group" minOccurs="0"/>
                <xsd:element ref="ns2:Location" minOccurs="0"/>
                <xsd:element ref="ns2:Document_x0020_Typ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B4A9468-D6E9-49BC-8FEC-612DC917AA8A" elementFormDefault="qualified">
    <xsd:import namespace="http://schemas.microsoft.com/office/2006/documentManagement/types"/>
    <xsd:import namespace="http://schemas.microsoft.com/office/infopath/2007/PartnerControls"/>
    <xsd:element name="Product" ma:index="8" nillable="true" ma:displayName="Product" ma:internalName="Product">
      <xsd:complexType>
        <xsd:complexContent>
          <xsd:extension base="dms:MultiChoice">
            <xsd:sequence>
              <xsd:element name="Value" maxOccurs="unbounded" minOccurs="0" nillable="true">
                <xsd:simpleType>
                  <xsd:restriction base="dms:Choice">
                    <xsd:enumeration value="AAC"/>
                    <xsd:enumeration value="CAE"/>
                    <xsd:enumeration value="CAG"/>
                    <xsd:enumeration value="CAppG"/>
                    <xsd:enumeration value="CAS"/>
                    <xsd:enumeration value="CPM"/>
                    <xsd:enumeration value="CPS"/>
                    <xsd:enumeration value="CSS"/>
                    <xsd:enumeration value="Emerging"/>
                    <xsd:enumeration value="G2A"/>
                    <xsd:enumeration value="G2M"/>
                    <xsd:enumeration value="G2PC"/>
                    <xsd:enumeration value="G2W"/>
                    <xsd:enumeration value="ICA Clients"/>
                    <xsd:enumeration value="IRIS"/>
                    <xsd:enumeration value="Mgmt Tools"/>
                    <xsd:enumeration value="SBAS"/>
                  </xsd:restriction>
                </xsd:simpleType>
              </xsd:element>
            </xsd:sequence>
          </xsd:extension>
        </xsd:complexContent>
      </xsd:complexType>
    </xsd:element>
    <xsd:element name="Project" ma:index="9" nillable="true" ma:displayName="Project" ma:internalName="Project">
      <xsd:complexType>
        <xsd:complexContent>
          <xsd:extension base="dms:MultiChoice">
            <xsd:sequence>
              <xsd:element name="Value" maxOccurs="unbounded" minOccurs="0" nillable="true">
                <xsd:simpleType>
                  <xsd:restriction base="dms:Choice">
                    <xsd:enumeration value="Acklin"/>
                    <xsd:enumeration value="Delaware"/>
                    <xsd:enumeration value="Deuce"/>
                    <xsd:enumeration value="Emerald Isle"/>
                    <xsd:enumeration value="Grand Bahama"/>
                    <xsd:enumeration value="Inagua"/>
                    <xsd:enumeration value="Iris"/>
                    <xsd:enumeration value="Kent"/>
                    <xsd:enumeration value="Kevlar"/>
                    <xsd:enumeration value="Oakmont"/>
                    <xsd:enumeration value="Ocelot"/>
                    <xsd:enumeration value="Ohio"/>
                    <xsd:enumeration value="Pinehurst"/>
                    <xsd:enumeration value="Port Ellen"/>
                    <xsd:enumeration value="Sierra"/>
                    <xsd:enumeration value="Tarpon"/>
                    <xsd:enumeration value="Trinity"/>
                    <xsd:enumeration value="Voyager/Trent"/>
                  </xsd:restriction>
                </xsd:simpleType>
              </xsd:element>
            </xsd:sequence>
          </xsd:extension>
        </xsd:complexContent>
      </xsd:complexType>
    </xsd:element>
    <xsd:element name="Functional_x0020_Group" ma:index="10" nillable="true" ma:displayName="Functional Group" ma:format="Dropdown" ma:internalName="Functional_x0020_Group">
      <xsd:simpleType>
        <xsd:restriction base="dms:Choice">
          <xsd:enumeration value="AdProd"/>
          <xsd:enumeration value="Architecture"/>
          <xsd:enumeration value="Development"/>
          <xsd:enumeration value="Financial Operations"/>
          <xsd:enumeration value="Globalisation"/>
          <xsd:enumeration value="HR"/>
          <xsd:enumeration value="LCM"/>
          <xsd:enumeration value="Localisation"/>
          <xsd:enumeration value="Metrics"/>
          <xsd:enumeration value="Process"/>
          <xsd:enumeration value="Product Mgmt"/>
          <xsd:enumeration value="Product Mktg"/>
          <xsd:enumeration value="Security Audit"/>
          <xsd:enumeration value="Standards"/>
          <xsd:enumeration value="Tech Pubs"/>
          <xsd:enumeration value="Test"/>
          <xsd:enumeration value="Usability"/>
          <xsd:enumeration value="Visual Design"/>
        </xsd:restriction>
      </xsd:simpleType>
    </xsd:element>
    <xsd:element name="Location" ma:index="11" nillable="true" ma:displayName="Location" ma:format="Dropdown" ma:internalName="Location">
      <xsd:simpleType>
        <xsd:restriction base="dms:Choice">
          <xsd:enumeration value="Bangalore"/>
          <xsd:enumeration value="Boston"/>
          <xsd:enumeration value="Cambourne"/>
          <xsd:enumeration value="Chalfont"/>
          <xsd:enumeration value="Ft Lauderdale"/>
          <xsd:enumeration value="Redmond"/>
          <xsd:enumeration value="San Jose"/>
          <xsd:enumeration value="Santa Barbara"/>
          <xsd:enumeration value="Sydney"/>
          <xsd:enumeration value="Tokyo"/>
        </xsd:restriction>
      </xsd:simpleType>
    </xsd:element>
    <xsd:element name="Document_x0020_Type" ma:index="12" nillable="true" ma:displayName="Document Type" ma:format="Dropdown" ma:internalName="Document_x0020_Type">
      <xsd:simpleType>
        <xsd:restriction base="dms:Choice">
          <xsd:enumeration value="Action Items List"/>
          <xsd:enumeration value="Architectural Specification"/>
          <xsd:enumeration value="Design Specification"/>
          <xsd:enumeration value="Functional Specification"/>
          <xsd:enumeration value="Issues List"/>
          <xsd:enumeration value="Meeting Minutes"/>
          <xsd:enumeration value="Metrics Report"/>
          <xsd:enumeration value="Milestone Sign Off"/>
          <xsd:enumeration value="Process"/>
          <xsd:enumeration value="Project Audit"/>
          <xsd:enumeration value="Project Plan"/>
          <xsd:enumeration value="Project Schedule"/>
          <xsd:enumeration value="Requirements Document"/>
          <xsd:enumeration value="Research &amp; Development"/>
          <xsd:enumeration value="Security Audit"/>
          <xsd:enumeration value="Specification"/>
          <xsd:enumeration value="Status Report"/>
          <xsd:enumeration value="Strategy &amp; Vision"/>
          <xsd:enumeration value="Template"/>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A88604A-B481-4C45-97A9-B0CC8C15DF7E}">
  <ds:schemaRefs>
    <ds:schemaRef ds:uri="0B4A9468-D6E9-49BC-8FEC-612DC917AA8A"/>
    <ds:schemaRef ds:uri="http://purl.org/dc/elements/1.1/"/>
    <ds:schemaRef ds:uri="http://schemas.microsoft.com/office/2006/metadata/properties"/>
    <ds:schemaRef ds:uri="http://schemas.microsoft.com/office/2006/documentManagement/types"/>
    <ds:schemaRef ds:uri="http://purl.org/dc/terms/"/>
    <ds:schemaRef ds:uri="http://purl.org/dc/dcmitype/"/>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8D45F69-3F3D-4F78-B0B2-917CB66B23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B4A9468-D6E9-49BC-8FEC-612DC917AA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62E05A2-FCDA-4C69-9737-A07948E9635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Citrix Ocean Template 042312.potx</Template>
  <TotalTime>1526</TotalTime>
  <Words>723</Words>
  <Application>Microsoft Office PowerPoint</Application>
  <PresentationFormat>Custom</PresentationFormat>
  <Paragraphs>199</Paragraphs>
  <Slides>22</Slides>
  <Notes>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22</vt:i4>
      </vt:variant>
    </vt:vector>
  </HeadingPairs>
  <TitlesOfParts>
    <vt:vector size="31" baseType="lpstr">
      <vt:lpstr>ＭＳ Ｐゴシック</vt:lpstr>
      <vt:lpstr>Arial</vt:lpstr>
      <vt:lpstr>Calibri</vt:lpstr>
      <vt:lpstr>Franklin Gothic Heavy</vt:lpstr>
      <vt:lpstr>Gill Sans</vt:lpstr>
      <vt:lpstr>Times</vt:lpstr>
      <vt:lpstr>Wingdings</vt:lpstr>
      <vt:lpstr>1_Office Theme</vt:lpstr>
      <vt:lpstr>2_Office Theme</vt:lpstr>
      <vt:lpstr>Tim Mangan</vt:lpstr>
      <vt:lpstr>PowerPoint Presentation</vt:lpstr>
      <vt:lpstr>Why Are You HERE?</vt:lpstr>
      <vt:lpstr>PowerPoint Presentation</vt:lpstr>
      <vt:lpstr>You Are Not Alone</vt:lpstr>
      <vt:lpstr>Microsoft App-V Basics</vt:lpstr>
      <vt:lpstr>Sequencing &lt; = &gt; Packaging?</vt:lpstr>
      <vt:lpstr>App Virt Engine</vt:lpstr>
      <vt:lpstr>Distribution</vt:lpstr>
      <vt:lpstr>App-V History</vt:lpstr>
      <vt:lpstr>5.0 Change Summary</vt:lpstr>
      <vt:lpstr>5.0 File System</vt:lpstr>
      <vt:lpstr>Extensions 5</vt:lpstr>
      <vt:lpstr>PowerPoint Presentation</vt:lpstr>
      <vt:lpstr>App-V with Citrix Use Cases</vt:lpstr>
      <vt:lpstr>App-V 5 Configuration</vt:lpstr>
      <vt:lpstr>Publishing App-V 5 Apps</vt:lpstr>
      <vt:lpstr>Published Apps</vt:lpstr>
      <vt:lpstr>Design and Components</vt:lpstr>
      <vt:lpstr>Project Thor</vt:lpstr>
      <vt:lpstr>Tools</vt:lpstr>
      <vt:lpstr>PowerPoint Presentation</vt:lpstr>
    </vt:vector>
  </TitlesOfParts>
  <Company>Citrix</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Citrix PowerPoint Master (Widescreen) April 2007</dc:title>
  <dc:creator>Marisa Serapio</dc:creator>
  <cp:lastModifiedBy>Kahuna</cp:lastModifiedBy>
  <cp:revision>1212</cp:revision>
  <dcterms:created xsi:type="dcterms:W3CDTF">2009-06-11T00:03:58Z</dcterms:created>
  <dcterms:modified xsi:type="dcterms:W3CDTF">2013-05-25T12:31:53Z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0x01010068944A0BE9D6BC498FEC612DC917AA8A</vt:lpwstr>
  </property>
</Properties>
</file>